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1" r:id="rId3"/>
  </p:sldIdLst>
  <p:sldSz cx="10691495" cy="7559675"/>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3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B25F93F1-D337-477A-B98A-83DE47DDB92A}" type="datetimeFigureOut">
              <a:rPr kumimoji="1" lang="ja-JP" altLang="en-US" smtClean="0"/>
            </a:fld>
            <a:endParaRPr kumimoji="1" lang="ja-JP" altLang="en-US"/>
          </a:p>
        </p:txBody>
      </p:sp>
      <p:sp>
        <p:nvSpPr>
          <p:cNvPr id="4" name="スライド イメージ プレースホルダー 3"/>
          <p:cNvSpPr>
            <a:spLocks noGrp="1" noRot="1" noChangeAspect="1"/>
          </p:cNvSpPr>
          <p:nvPr>
            <p:ph type="sldImg" idx="2"/>
          </p:nvPr>
        </p:nvSpPr>
        <p:spPr>
          <a:xfrm>
            <a:off x="1109348" y="1279287"/>
            <a:ext cx="4885049" cy="34540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6" name="フッター プレースホルダー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36500" y="1237251"/>
            <a:ext cx="8019000" cy="2632000"/>
          </a:xfrm>
        </p:spPr>
        <p:txBody>
          <a:bodyPr anchor="b"/>
          <a:lstStyle>
            <a:lvl1pPr algn="ctr">
              <a:defRPr sz="6615"/>
            </a:lvl1pPr>
          </a:lstStyle>
          <a:p>
            <a:r>
              <a:rPr kumimoji="1" lang="ja-JP" altLang="en-US" dirty="0"/>
              <a:t>マスタ タイトルの書式設定</a:t>
            </a:r>
            <a:endParaRPr kumimoji="1" lang="ja-JP" altLang="en-US" dirty="0"/>
          </a:p>
        </p:txBody>
      </p:sp>
      <p:sp>
        <p:nvSpPr>
          <p:cNvPr id="3" name="サブタイトル 2"/>
          <p:cNvSpPr>
            <a:spLocks noGrp="1"/>
          </p:cNvSpPr>
          <p:nvPr>
            <p:ph type="subTitle" idx="1"/>
          </p:nvPr>
        </p:nvSpPr>
        <p:spPr>
          <a:xfrm>
            <a:off x="1336500" y="3970751"/>
            <a:ext cx="8019000" cy="1825249"/>
          </a:xfrm>
        </p:spPr>
        <p:txBody>
          <a:bodyPr/>
          <a:lstStyle>
            <a:lvl1pPr marL="0" indent="0" algn="ctr">
              <a:buNone/>
              <a:defRPr sz="2645"/>
            </a:lvl1pPr>
            <a:lvl2pPr marL="504190" indent="0" algn="ctr">
              <a:buNone/>
              <a:defRPr sz="2205"/>
            </a:lvl2pPr>
            <a:lvl3pPr marL="1007745" indent="0" algn="ctr">
              <a:buNone/>
              <a:defRPr sz="1985"/>
            </a:lvl3pPr>
            <a:lvl4pPr marL="1511935" indent="0" algn="ctr">
              <a:buNone/>
              <a:defRPr sz="1765"/>
            </a:lvl4pPr>
            <a:lvl5pPr marL="2016125" indent="0" algn="ctr">
              <a:buNone/>
              <a:defRPr sz="1765"/>
            </a:lvl5pPr>
            <a:lvl6pPr marL="2520315" indent="0" algn="ctr">
              <a:buNone/>
              <a:defRPr sz="1765"/>
            </a:lvl6pPr>
            <a:lvl7pPr marL="3023870" indent="0" algn="ctr">
              <a:buNone/>
              <a:defRPr sz="1765"/>
            </a:lvl7pPr>
            <a:lvl8pPr marL="3528060" indent="0" algn="ctr">
              <a:buNone/>
              <a:defRPr sz="1765"/>
            </a:lvl8pPr>
            <a:lvl9pPr marL="4032250" indent="0" algn="ctr">
              <a:buNone/>
              <a:defRPr sz="1765"/>
            </a:lvl9pPr>
          </a:lstStyle>
          <a:p>
            <a:r>
              <a:rPr kumimoji="1" lang="ja-JP" altLang="en-US" dirty="0"/>
              <a:t>マスタ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735075" y="402500"/>
            <a:ext cx="9221850" cy="6406751"/>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3" name="日付プレースホルダー 2"/>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9507" y="1884751"/>
            <a:ext cx="9221850" cy="3144749"/>
          </a:xfrm>
        </p:spPr>
        <p:txBody>
          <a:bodyPr anchor="b"/>
          <a:lstStyle>
            <a:lvl1pPr>
              <a:defRPr sz="6615"/>
            </a:lvl1pPr>
          </a:lstStyle>
          <a:p>
            <a:r>
              <a:rPr kumimoji="1" lang="ja-JP" altLang="en-US" dirty="0"/>
              <a:t>マスタ タイトルの書式設定</a:t>
            </a:r>
            <a:endParaRPr kumimoji="1" lang="ja-JP" altLang="en-US" dirty="0"/>
          </a:p>
        </p:txBody>
      </p:sp>
      <p:sp>
        <p:nvSpPr>
          <p:cNvPr id="3" name="テキスト プレースホルダー 2"/>
          <p:cNvSpPr>
            <a:spLocks noGrp="1"/>
          </p:cNvSpPr>
          <p:nvPr>
            <p:ph type="body" idx="1"/>
          </p:nvPr>
        </p:nvSpPr>
        <p:spPr>
          <a:xfrm>
            <a:off x="729507" y="5059251"/>
            <a:ext cx="9221850" cy="1653749"/>
          </a:xfrm>
        </p:spPr>
        <p:txBody>
          <a:bodyPr/>
          <a:lstStyle>
            <a:lvl1pPr marL="0" indent="0">
              <a:buNone/>
              <a:defRPr sz="2645">
                <a:solidFill>
                  <a:schemeClr val="tx1">
                    <a:tint val="75000"/>
                  </a:schemeClr>
                </a:solidFill>
              </a:defRPr>
            </a:lvl1pPr>
            <a:lvl2pPr marL="504190" indent="0">
              <a:buNone/>
              <a:defRPr sz="2205">
                <a:solidFill>
                  <a:schemeClr val="tx1">
                    <a:tint val="75000"/>
                  </a:schemeClr>
                </a:solidFill>
              </a:defRPr>
            </a:lvl2pPr>
            <a:lvl3pPr marL="1007745" indent="0">
              <a:buNone/>
              <a:defRPr sz="1985">
                <a:solidFill>
                  <a:schemeClr val="tx1">
                    <a:tint val="75000"/>
                  </a:schemeClr>
                </a:solidFill>
              </a:defRPr>
            </a:lvl3pPr>
            <a:lvl4pPr marL="1511935" indent="0">
              <a:buNone/>
              <a:defRPr sz="1765">
                <a:solidFill>
                  <a:schemeClr val="tx1">
                    <a:tint val="75000"/>
                  </a:schemeClr>
                </a:solidFill>
              </a:defRPr>
            </a:lvl4pPr>
            <a:lvl5pPr marL="2016125" indent="0">
              <a:buNone/>
              <a:defRPr sz="1765">
                <a:solidFill>
                  <a:schemeClr val="tx1">
                    <a:tint val="75000"/>
                  </a:schemeClr>
                </a:solidFill>
              </a:defRPr>
            </a:lvl5pPr>
            <a:lvl6pPr marL="2520315" indent="0">
              <a:buNone/>
              <a:defRPr sz="1765">
                <a:solidFill>
                  <a:schemeClr val="tx1">
                    <a:tint val="75000"/>
                  </a:schemeClr>
                </a:solidFill>
              </a:defRPr>
            </a:lvl6pPr>
            <a:lvl7pPr marL="3023870" indent="0">
              <a:buNone/>
              <a:defRPr sz="1765">
                <a:solidFill>
                  <a:schemeClr val="tx1">
                    <a:tint val="75000"/>
                  </a:schemeClr>
                </a:solidFill>
              </a:defRPr>
            </a:lvl7pPr>
            <a:lvl8pPr marL="3528060" indent="0">
              <a:buNone/>
              <a:defRPr sz="1765">
                <a:solidFill>
                  <a:schemeClr val="tx1">
                    <a:tint val="75000"/>
                  </a:schemeClr>
                </a:solidFill>
              </a:defRPr>
            </a:lvl8pPr>
            <a:lvl9pPr marL="4032250" indent="0">
              <a:buNone/>
              <a:defRPr sz="1765">
                <a:solidFill>
                  <a:schemeClr val="tx1">
                    <a:tint val="75000"/>
                  </a:schemeClr>
                </a:solidFill>
              </a:defRPr>
            </a:lvl9pPr>
          </a:lstStyle>
          <a:p>
            <a:pPr lvl="0"/>
            <a:r>
              <a:rPr kumimoji="1" lang="ja-JP" altLang="en-US" dirty="0"/>
              <a:t>マスタ テキストの書式設定</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endParaRPr kumimoji="1" lang="ja-JP" altLang="en-US" dirty="0"/>
          </a:p>
        </p:txBody>
      </p:sp>
      <p:sp>
        <p:nvSpPr>
          <p:cNvPr id="3" name="コンテンツ プレースホルダー 2"/>
          <p:cNvSpPr>
            <a:spLocks noGrp="1"/>
          </p:cNvSpPr>
          <p:nvPr>
            <p:ph sz="half" idx="1"/>
          </p:nvPr>
        </p:nvSpPr>
        <p:spPr>
          <a:xfrm>
            <a:off x="735075" y="2012500"/>
            <a:ext cx="4544100" cy="4796751"/>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コンテンツ プレースホルダー 3"/>
          <p:cNvSpPr>
            <a:spLocks noGrp="1"/>
          </p:cNvSpPr>
          <p:nvPr>
            <p:ph sz="half" idx="2"/>
          </p:nvPr>
        </p:nvSpPr>
        <p:spPr>
          <a:xfrm>
            <a:off x="5412825" y="2012500"/>
            <a:ext cx="4544100" cy="4796751"/>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5" name="日付プレースホルダー 4"/>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36468" y="402500"/>
            <a:ext cx="9221850" cy="1461251"/>
          </a:xfrm>
        </p:spPr>
        <p:txBody>
          <a:bodyPr/>
          <a:lstStyle/>
          <a:p>
            <a:r>
              <a:rPr kumimoji="1" lang="ja-JP" altLang="en-US" dirty="0"/>
              <a:t>マスタ タイトルの書式設定</a:t>
            </a:r>
            <a:endParaRPr kumimoji="1" lang="ja-JP" altLang="en-US" dirty="0"/>
          </a:p>
        </p:txBody>
      </p:sp>
      <p:sp>
        <p:nvSpPr>
          <p:cNvPr id="3" name="テキスト プレースホルダー 2"/>
          <p:cNvSpPr>
            <a:spLocks noGrp="1"/>
          </p:cNvSpPr>
          <p:nvPr>
            <p:ph type="body" idx="1"/>
          </p:nvPr>
        </p:nvSpPr>
        <p:spPr>
          <a:xfrm>
            <a:off x="736468" y="1853251"/>
            <a:ext cx="4523216" cy="908249"/>
          </a:xfrm>
        </p:spPr>
        <p:txBody>
          <a:bodyPr anchor="b"/>
          <a:lstStyle>
            <a:lvl1pPr marL="0" indent="0">
              <a:buNone/>
              <a:defRPr sz="2645" b="1"/>
            </a:lvl1pPr>
            <a:lvl2pPr marL="504190" indent="0">
              <a:buNone/>
              <a:defRPr sz="2205" b="1"/>
            </a:lvl2pPr>
            <a:lvl3pPr marL="1007745" indent="0">
              <a:buNone/>
              <a:defRPr sz="1985" b="1"/>
            </a:lvl3pPr>
            <a:lvl4pPr marL="1511935" indent="0">
              <a:buNone/>
              <a:defRPr sz="1765" b="1"/>
            </a:lvl4pPr>
            <a:lvl5pPr marL="2016125" indent="0">
              <a:buNone/>
              <a:defRPr sz="1765" b="1"/>
            </a:lvl5pPr>
            <a:lvl6pPr marL="2520315" indent="0">
              <a:buNone/>
              <a:defRPr sz="1765" b="1"/>
            </a:lvl6pPr>
            <a:lvl7pPr marL="3023870" indent="0">
              <a:buNone/>
              <a:defRPr sz="1765" b="1"/>
            </a:lvl7pPr>
            <a:lvl8pPr marL="3528060" indent="0">
              <a:buNone/>
              <a:defRPr sz="1765" b="1"/>
            </a:lvl8pPr>
            <a:lvl9pPr marL="4032250" indent="0">
              <a:buNone/>
              <a:defRPr sz="1765" b="1"/>
            </a:lvl9pPr>
          </a:lstStyle>
          <a:p>
            <a:pPr lvl="0"/>
            <a:r>
              <a:rPr kumimoji="1" lang="ja-JP" altLang="en-US" dirty="0"/>
              <a:t>マスタ テキストの書式設定</a:t>
            </a:r>
            <a:endParaRPr kumimoji="1" lang="ja-JP" altLang="en-US" dirty="0"/>
          </a:p>
        </p:txBody>
      </p:sp>
      <p:sp>
        <p:nvSpPr>
          <p:cNvPr id="4" name="コンテンツ プレースホルダー 3"/>
          <p:cNvSpPr>
            <a:spLocks noGrp="1"/>
          </p:cNvSpPr>
          <p:nvPr>
            <p:ph sz="half" idx="2"/>
          </p:nvPr>
        </p:nvSpPr>
        <p:spPr>
          <a:xfrm>
            <a:off x="736468" y="2761500"/>
            <a:ext cx="4523216" cy="4061751"/>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5" name="テキスト プレースホルダー 4"/>
          <p:cNvSpPr>
            <a:spLocks noGrp="1"/>
          </p:cNvSpPr>
          <p:nvPr>
            <p:ph type="body" sz="quarter" idx="3"/>
          </p:nvPr>
        </p:nvSpPr>
        <p:spPr>
          <a:xfrm>
            <a:off x="5412825" y="1853251"/>
            <a:ext cx="4545493" cy="908249"/>
          </a:xfrm>
        </p:spPr>
        <p:txBody>
          <a:bodyPr anchor="b"/>
          <a:lstStyle>
            <a:lvl1pPr marL="0" indent="0">
              <a:buNone/>
              <a:defRPr sz="2645" b="1"/>
            </a:lvl1pPr>
            <a:lvl2pPr marL="504190" indent="0">
              <a:buNone/>
              <a:defRPr sz="2205" b="1"/>
            </a:lvl2pPr>
            <a:lvl3pPr marL="1007745" indent="0">
              <a:buNone/>
              <a:defRPr sz="1985" b="1"/>
            </a:lvl3pPr>
            <a:lvl4pPr marL="1511935" indent="0">
              <a:buNone/>
              <a:defRPr sz="1765" b="1"/>
            </a:lvl4pPr>
            <a:lvl5pPr marL="2016125" indent="0">
              <a:buNone/>
              <a:defRPr sz="1765" b="1"/>
            </a:lvl5pPr>
            <a:lvl6pPr marL="2520315" indent="0">
              <a:buNone/>
              <a:defRPr sz="1765" b="1"/>
            </a:lvl6pPr>
            <a:lvl7pPr marL="3023870" indent="0">
              <a:buNone/>
              <a:defRPr sz="1765" b="1"/>
            </a:lvl7pPr>
            <a:lvl8pPr marL="3528060" indent="0">
              <a:buNone/>
              <a:defRPr sz="1765" b="1"/>
            </a:lvl8pPr>
            <a:lvl9pPr marL="4032250" indent="0">
              <a:buNone/>
              <a:defRPr sz="1765" b="1"/>
            </a:lvl9pPr>
          </a:lstStyle>
          <a:p>
            <a:pPr lvl="0"/>
            <a:r>
              <a:rPr kumimoji="1" lang="ja-JP" altLang="en-US" dirty="0"/>
              <a:t>マスタ テキストの書式設定</a:t>
            </a:r>
            <a:endParaRPr kumimoji="1" lang="ja-JP" altLang="en-US" dirty="0"/>
          </a:p>
        </p:txBody>
      </p:sp>
      <p:sp>
        <p:nvSpPr>
          <p:cNvPr id="6" name="コンテンツ プレースホルダー 5"/>
          <p:cNvSpPr>
            <a:spLocks noGrp="1"/>
          </p:cNvSpPr>
          <p:nvPr>
            <p:ph sz="quarter" idx="4"/>
          </p:nvPr>
        </p:nvSpPr>
        <p:spPr>
          <a:xfrm>
            <a:off x="5412825" y="2761500"/>
            <a:ext cx="4545493" cy="4061751"/>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日付プレースホルダー 6"/>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endParaRPr kumimoji="1" lang="ja-JP" altLang="en-US" dirty="0"/>
          </a:p>
        </p:txBody>
      </p:sp>
      <p:sp>
        <p:nvSpPr>
          <p:cNvPr id="3" name="日付プレースホルダー 2"/>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736468" y="504000"/>
            <a:ext cx="3448448" cy="1764000"/>
          </a:xfrm>
        </p:spPr>
        <p:txBody>
          <a:bodyPr anchor="b"/>
          <a:lstStyle>
            <a:lvl1pPr>
              <a:defRPr sz="3530"/>
            </a:lvl1pPr>
          </a:lstStyle>
          <a:p>
            <a:r>
              <a:rPr kumimoji="1" lang="ja-JP" altLang="en-US" dirty="0"/>
              <a:t>マスタ タイトルの書式設定</a:t>
            </a:r>
            <a:endParaRPr kumimoji="1" lang="ja-JP" altLang="en-US" dirty="0"/>
          </a:p>
        </p:txBody>
      </p:sp>
      <p:sp>
        <p:nvSpPr>
          <p:cNvPr id="3" name="図プレースホルダー 2"/>
          <p:cNvSpPr>
            <a:spLocks noGrp="1"/>
          </p:cNvSpPr>
          <p:nvPr>
            <p:ph type="pic" idx="1"/>
          </p:nvPr>
        </p:nvSpPr>
        <p:spPr>
          <a:xfrm>
            <a:off x="4545493" y="1088500"/>
            <a:ext cx="5412825" cy="5372500"/>
          </a:xfrm>
        </p:spPr>
        <p:txBody>
          <a:bodyPr/>
          <a:lstStyle>
            <a:lvl1pPr marL="0" indent="0">
              <a:buNone/>
              <a:defRPr sz="3530"/>
            </a:lvl1pPr>
            <a:lvl2pPr marL="504190" indent="0">
              <a:buNone/>
              <a:defRPr sz="3085"/>
            </a:lvl2pPr>
            <a:lvl3pPr marL="1007745" indent="0">
              <a:buNone/>
              <a:defRPr sz="2645"/>
            </a:lvl3pPr>
            <a:lvl4pPr marL="1511935" indent="0">
              <a:buNone/>
              <a:defRPr sz="2205"/>
            </a:lvl4pPr>
            <a:lvl5pPr marL="2016125" indent="0">
              <a:buNone/>
              <a:defRPr sz="2205"/>
            </a:lvl5pPr>
            <a:lvl6pPr marL="2520315" indent="0">
              <a:buNone/>
              <a:defRPr sz="2205"/>
            </a:lvl6pPr>
            <a:lvl7pPr marL="3023870" indent="0">
              <a:buNone/>
              <a:defRPr sz="2205"/>
            </a:lvl7pPr>
            <a:lvl8pPr marL="3528060" indent="0">
              <a:buNone/>
              <a:defRPr sz="2205"/>
            </a:lvl8pPr>
            <a:lvl9pPr marL="4032250" indent="0">
              <a:buNone/>
              <a:defRPr sz="2205"/>
            </a:lvl9pPr>
          </a:lstStyle>
          <a:p>
            <a:endParaRPr kumimoji="1" lang="ja-JP" altLang="en-US"/>
          </a:p>
        </p:txBody>
      </p:sp>
      <p:sp>
        <p:nvSpPr>
          <p:cNvPr id="4" name="テキスト プレースホルダー 3"/>
          <p:cNvSpPr>
            <a:spLocks noGrp="1"/>
          </p:cNvSpPr>
          <p:nvPr>
            <p:ph type="body" sz="half" idx="2"/>
          </p:nvPr>
        </p:nvSpPr>
        <p:spPr>
          <a:xfrm>
            <a:off x="736468" y="2268000"/>
            <a:ext cx="3448448" cy="4201751"/>
          </a:xfrm>
        </p:spPr>
        <p:txBody>
          <a:bodyPr/>
          <a:lstStyle>
            <a:lvl1pPr marL="0" indent="0">
              <a:buNone/>
              <a:defRPr sz="1765"/>
            </a:lvl1pPr>
            <a:lvl2pPr marL="504190" indent="0">
              <a:buNone/>
              <a:defRPr sz="1545"/>
            </a:lvl2pPr>
            <a:lvl3pPr marL="1007745" indent="0">
              <a:buNone/>
              <a:defRPr sz="1325"/>
            </a:lvl3pPr>
            <a:lvl4pPr marL="1511935" indent="0">
              <a:buNone/>
              <a:defRPr sz="1100"/>
            </a:lvl4pPr>
            <a:lvl5pPr marL="2016125" indent="0">
              <a:buNone/>
              <a:defRPr sz="1100"/>
            </a:lvl5pPr>
            <a:lvl6pPr marL="2520315" indent="0">
              <a:buNone/>
              <a:defRPr sz="1100"/>
            </a:lvl6pPr>
            <a:lvl7pPr marL="3023870" indent="0">
              <a:buNone/>
              <a:defRPr sz="1100"/>
            </a:lvl7pPr>
            <a:lvl8pPr marL="3528060" indent="0">
              <a:buNone/>
              <a:defRPr sz="1100"/>
            </a:lvl8pPr>
            <a:lvl9pPr marL="4032250" indent="0">
              <a:buNone/>
              <a:defRPr sz="1100"/>
            </a:lvl9pPr>
          </a:lstStyle>
          <a:p>
            <a:pPr lvl="0"/>
            <a:r>
              <a:rPr kumimoji="1" lang="ja-JP" altLang="en-US" dirty="0"/>
              <a:t>マスタ テキストの書式設定</a:t>
            </a:r>
            <a:endParaRPr kumimoji="1" lang="ja-JP" altLang="en-US" dirty="0"/>
          </a:p>
        </p:txBody>
      </p:sp>
      <p:sp>
        <p:nvSpPr>
          <p:cNvPr id="5" name="日付プレースホルダー 4"/>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51462" y="402500"/>
            <a:ext cx="2305462" cy="6406751"/>
          </a:xfrm>
        </p:spPr>
        <p:txBody>
          <a:bodyPr vert="eaVert"/>
          <a:lstStyle/>
          <a:p>
            <a:r>
              <a:rPr kumimoji="1" lang="ja-JP" altLang="en-US" dirty="0"/>
              <a:t>マスタ タイトルの書式設定</a:t>
            </a:r>
            <a:endParaRPr kumimoji="1" lang="ja-JP" altLang="en-US" dirty="0"/>
          </a:p>
        </p:txBody>
      </p:sp>
      <p:sp>
        <p:nvSpPr>
          <p:cNvPr id="3" name="縦書きテキスト プレースホルダー 2"/>
          <p:cNvSpPr>
            <a:spLocks noGrp="1"/>
          </p:cNvSpPr>
          <p:nvPr>
            <p:ph type="body" orient="vert" idx="1"/>
          </p:nvPr>
        </p:nvSpPr>
        <p:spPr>
          <a:xfrm>
            <a:off x="735075" y="402500"/>
            <a:ext cx="6782737" cy="6406751"/>
          </a:xfrm>
        </p:spPr>
        <p:txBody>
          <a:bodyPr vert="eaVert"/>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35075" y="402500"/>
            <a:ext cx="9221850" cy="1461251"/>
          </a:xfrm>
          <a:prstGeom prst="rect">
            <a:avLst/>
          </a:prstGeom>
        </p:spPr>
        <p:txBody>
          <a:bodyPr vert="horz" lIns="91440" tIns="45720" rIns="91440" bIns="45720" rtlCol="0" anchor="ctr">
            <a:normAutofit/>
          </a:bodyPr>
          <a:lstStyle/>
          <a:p>
            <a:r>
              <a:rPr kumimoji="1" lang="ja-JP" altLang="en-US" dirty="0"/>
              <a:t>マスタ タイトルの書式設定</a:t>
            </a:r>
            <a:endParaRPr kumimoji="1" lang="ja-JP" altLang="en-US" dirty="0"/>
          </a:p>
        </p:txBody>
      </p:sp>
      <p:sp>
        <p:nvSpPr>
          <p:cNvPr id="3" name="テキスト プレースホルダー 2"/>
          <p:cNvSpPr>
            <a:spLocks noGrp="1"/>
          </p:cNvSpPr>
          <p:nvPr>
            <p:ph type="body" idx="1"/>
          </p:nvPr>
        </p:nvSpPr>
        <p:spPr>
          <a:xfrm>
            <a:off x="735075" y="2012500"/>
            <a:ext cx="9221850" cy="4796751"/>
          </a:xfrm>
          <a:prstGeom prst="rect">
            <a:avLst/>
          </a:prstGeom>
        </p:spPr>
        <p:txBody>
          <a:bodyPr vert="horz" lIns="91440" tIns="45720" rIns="91440" bIns="45720" rtlCol="0">
            <a:normAutofit/>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日付プレースホルダー 3"/>
          <p:cNvSpPr>
            <a:spLocks noGrp="1"/>
          </p:cNvSpPr>
          <p:nvPr>
            <p:ph type="dt" sz="half" idx="2"/>
          </p:nvPr>
        </p:nvSpPr>
        <p:spPr>
          <a:xfrm>
            <a:off x="735075" y="7007000"/>
            <a:ext cx="2405700" cy="402500"/>
          </a:xfrm>
          <a:prstGeom prst="rect">
            <a:avLst/>
          </a:prstGeom>
        </p:spPr>
        <p:txBody>
          <a:bodyPr vert="horz" lIns="91440" tIns="45720" rIns="91440" bIns="45720" rtlCol="0" anchor="ctr"/>
          <a:lstStyle>
            <a:lvl1pPr algn="l">
              <a:defRPr sz="1325">
                <a:solidFill>
                  <a:schemeClr val="tx1">
                    <a:tint val="75000"/>
                  </a:schemeClr>
                </a:solidFill>
              </a:defRPr>
            </a:lvl1p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3"/>
          </p:nvPr>
        </p:nvSpPr>
        <p:spPr>
          <a:xfrm>
            <a:off x="3541725" y="7007000"/>
            <a:ext cx="3608550" cy="402500"/>
          </a:xfrm>
          <a:prstGeom prst="rect">
            <a:avLst/>
          </a:prstGeom>
        </p:spPr>
        <p:txBody>
          <a:bodyPr vert="horz" lIns="91440" tIns="45720" rIns="91440" bIns="45720" rtlCol="0" anchor="ctr"/>
          <a:lstStyle>
            <a:lvl1pPr algn="ctr">
              <a:defRPr sz="132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51225" y="7007000"/>
            <a:ext cx="2405700" cy="402500"/>
          </a:xfrm>
          <a:prstGeom prst="rect">
            <a:avLst/>
          </a:prstGeom>
        </p:spPr>
        <p:txBody>
          <a:bodyPr vert="horz" lIns="91440" tIns="45720" rIns="91440" bIns="45720" rtlCol="0" anchor="ctr"/>
          <a:lstStyle>
            <a:lvl1pPr algn="r">
              <a:defRPr sz="1325">
                <a:solidFill>
                  <a:schemeClr val="tx1">
                    <a:tint val="75000"/>
                  </a:schemeClr>
                </a:solidFill>
              </a:defRPr>
            </a:lvl1pPr>
          </a:lstStyle>
          <a:p>
            <a:fld id="{F8D8928E-AA9A-4D89-BC1F-A2C05AB4BD92}"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1007745"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2095" indent="-252095" algn="l" defTabSz="1007745" rtl="0" eaLnBrk="1" latinLnBrk="0" hangingPunct="1">
        <a:lnSpc>
          <a:spcPct val="90000"/>
        </a:lnSpc>
        <a:spcBef>
          <a:spcPct val="221000"/>
        </a:spcBef>
        <a:buFont typeface="Arial" panose="020B0604020202020204" pitchFamily="34" charset="0"/>
        <a:buChar char="•"/>
        <a:defRPr kumimoji="1" sz="3085" kern="1200">
          <a:solidFill>
            <a:schemeClr val="tx1"/>
          </a:solidFill>
          <a:latin typeface="+mn-lt"/>
          <a:ea typeface="+mn-ea"/>
          <a:cs typeface="+mn-cs"/>
        </a:defRPr>
      </a:lvl1pPr>
      <a:lvl2pPr marL="756285" indent="-252095" algn="l" defTabSz="1007745" rtl="0" eaLnBrk="1" latinLnBrk="0" hangingPunct="1">
        <a:lnSpc>
          <a:spcPct val="90000"/>
        </a:lnSpc>
        <a:spcBef>
          <a:spcPts val="550"/>
        </a:spcBef>
        <a:buFont typeface="Arial" panose="020B0604020202020204" pitchFamily="34" charset="0"/>
        <a:buChar char="•"/>
        <a:defRPr kumimoji="1" sz="2645" kern="1200">
          <a:solidFill>
            <a:schemeClr val="tx1"/>
          </a:solidFill>
          <a:latin typeface="+mn-lt"/>
          <a:ea typeface="+mn-ea"/>
          <a:cs typeface="+mn-cs"/>
        </a:defRPr>
      </a:lvl2pPr>
      <a:lvl3pPr marL="1259840" indent="-252095" algn="l" defTabSz="1007745" rtl="0" eaLnBrk="1" latinLnBrk="0" hangingPunct="1">
        <a:lnSpc>
          <a:spcPct val="90000"/>
        </a:lnSpc>
        <a:spcBef>
          <a:spcPts val="550"/>
        </a:spcBef>
        <a:buFont typeface="Arial" panose="020B0604020202020204" pitchFamily="34" charset="0"/>
        <a:buChar char="•"/>
        <a:defRPr kumimoji="1" sz="2205" kern="1200">
          <a:solidFill>
            <a:schemeClr val="tx1"/>
          </a:solidFill>
          <a:latin typeface="+mn-lt"/>
          <a:ea typeface="+mn-ea"/>
          <a:cs typeface="+mn-cs"/>
        </a:defRPr>
      </a:lvl3pPr>
      <a:lvl4pPr marL="1764030" indent="-252095" algn="l" defTabSz="1007745" rtl="0" eaLnBrk="1" latinLnBrk="0" hangingPunct="1">
        <a:lnSpc>
          <a:spcPct val="90000"/>
        </a:lnSpc>
        <a:spcBef>
          <a:spcPts val="550"/>
        </a:spcBef>
        <a:buFont typeface="Arial" panose="020B0604020202020204" pitchFamily="34" charset="0"/>
        <a:buChar char="•"/>
        <a:defRPr kumimoji="1" sz="1985" kern="1200">
          <a:solidFill>
            <a:schemeClr val="tx1"/>
          </a:solidFill>
          <a:latin typeface="+mn-lt"/>
          <a:ea typeface="+mn-ea"/>
          <a:cs typeface="+mn-cs"/>
        </a:defRPr>
      </a:lvl4pPr>
      <a:lvl5pPr marL="2268220" indent="-252095" algn="l" defTabSz="1007745" rtl="0" eaLnBrk="1" latinLnBrk="0" hangingPunct="1">
        <a:lnSpc>
          <a:spcPct val="90000"/>
        </a:lnSpc>
        <a:spcBef>
          <a:spcPts val="550"/>
        </a:spcBef>
        <a:buFont typeface="Arial" panose="020B0604020202020204" pitchFamily="34" charset="0"/>
        <a:buChar char="•"/>
        <a:defRPr kumimoji="1" sz="1985" kern="1200">
          <a:solidFill>
            <a:schemeClr val="tx1"/>
          </a:solidFill>
          <a:latin typeface="+mn-lt"/>
          <a:ea typeface="+mn-ea"/>
          <a:cs typeface="+mn-cs"/>
        </a:defRPr>
      </a:lvl5pPr>
      <a:lvl6pPr marL="2771775" indent="-252095" algn="l" defTabSz="1007745" rtl="0" eaLnBrk="1" latinLnBrk="0" hangingPunct="1">
        <a:lnSpc>
          <a:spcPct val="90000"/>
        </a:lnSpc>
        <a:spcBef>
          <a:spcPts val="550"/>
        </a:spcBef>
        <a:buFont typeface="Arial" panose="020B0604020202020204" pitchFamily="34" charset="0"/>
        <a:buChar char="•"/>
        <a:defRPr kumimoji="1" sz="1985" kern="1200">
          <a:solidFill>
            <a:schemeClr val="tx1"/>
          </a:solidFill>
          <a:latin typeface="+mn-lt"/>
          <a:ea typeface="+mn-ea"/>
          <a:cs typeface="+mn-cs"/>
        </a:defRPr>
      </a:lvl6pPr>
      <a:lvl7pPr marL="3275965" indent="-252095" algn="l" defTabSz="1007745" rtl="0" eaLnBrk="1" latinLnBrk="0" hangingPunct="1">
        <a:lnSpc>
          <a:spcPct val="90000"/>
        </a:lnSpc>
        <a:spcBef>
          <a:spcPts val="550"/>
        </a:spcBef>
        <a:buFont typeface="Arial" panose="020B0604020202020204" pitchFamily="34" charset="0"/>
        <a:buChar char="•"/>
        <a:defRPr kumimoji="1" sz="1985" kern="1200">
          <a:solidFill>
            <a:schemeClr val="tx1"/>
          </a:solidFill>
          <a:latin typeface="+mn-lt"/>
          <a:ea typeface="+mn-ea"/>
          <a:cs typeface="+mn-cs"/>
        </a:defRPr>
      </a:lvl7pPr>
      <a:lvl8pPr marL="3780155" indent="-252095" algn="l" defTabSz="1007745" rtl="0" eaLnBrk="1" latinLnBrk="0" hangingPunct="1">
        <a:lnSpc>
          <a:spcPct val="90000"/>
        </a:lnSpc>
        <a:spcBef>
          <a:spcPts val="550"/>
        </a:spcBef>
        <a:buFont typeface="Arial" panose="020B0604020202020204" pitchFamily="34" charset="0"/>
        <a:buChar char="•"/>
        <a:defRPr kumimoji="1" sz="1985" kern="1200">
          <a:solidFill>
            <a:schemeClr val="tx1"/>
          </a:solidFill>
          <a:latin typeface="+mn-lt"/>
          <a:ea typeface="+mn-ea"/>
          <a:cs typeface="+mn-cs"/>
        </a:defRPr>
      </a:lvl8pPr>
      <a:lvl9pPr marL="4283710" indent="-252095" algn="l" defTabSz="1007745" rtl="0" eaLnBrk="1" latinLnBrk="0" hangingPunct="1">
        <a:lnSpc>
          <a:spcPct val="90000"/>
        </a:lnSpc>
        <a:spcBef>
          <a:spcPts val="550"/>
        </a:spcBef>
        <a:buFont typeface="Arial" panose="020B0604020202020204" pitchFamily="34" charset="0"/>
        <a:buChar char="•"/>
        <a:defRPr kumimoji="1" sz="1985" kern="1200">
          <a:solidFill>
            <a:schemeClr val="tx1"/>
          </a:solidFill>
          <a:latin typeface="+mn-lt"/>
          <a:ea typeface="+mn-ea"/>
          <a:cs typeface="+mn-cs"/>
        </a:defRPr>
      </a:lvl9pPr>
    </p:bodyStyle>
    <p:otherStyle>
      <a:defPPr>
        <a:defRPr lang="ja-JP"/>
      </a:defPPr>
      <a:lvl1pPr marL="0" algn="l" defTabSz="1007745" rtl="0" eaLnBrk="1" latinLnBrk="0" hangingPunct="1">
        <a:defRPr kumimoji="1" sz="1985" kern="1200">
          <a:solidFill>
            <a:schemeClr val="tx1"/>
          </a:solidFill>
          <a:latin typeface="+mn-lt"/>
          <a:ea typeface="+mn-ea"/>
          <a:cs typeface="+mn-cs"/>
        </a:defRPr>
      </a:lvl1pPr>
      <a:lvl2pPr marL="504190" algn="l" defTabSz="1007745" rtl="0" eaLnBrk="1" latinLnBrk="0" hangingPunct="1">
        <a:defRPr kumimoji="1" sz="1985" kern="1200">
          <a:solidFill>
            <a:schemeClr val="tx1"/>
          </a:solidFill>
          <a:latin typeface="+mn-lt"/>
          <a:ea typeface="+mn-ea"/>
          <a:cs typeface="+mn-cs"/>
        </a:defRPr>
      </a:lvl2pPr>
      <a:lvl3pPr marL="1007745" algn="l" defTabSz="1007745" rtl="0" eaLnBrk="1" latinLnBrk="0" hangingPunct="1">
        <a:defRPr kumimoji="1" sz="1985" kern="1200">
          <a:solidFill>
            <a:schemeClr val="tx1"/>
          </a:solidFill>
          <a:latin typeface="+mn-lt"/>
          <a:ea typeface="+mn-ea"/>
          <a:cs typeface="+mn-cs"/>
        </a:defRPr>
      </a:lvl3pPr>
      <a:lvl4pPr marL="1511935" algn="l" defTabSz="1007745" rtl="0" eaLnBrk="1" latinLnBrk="0" hangingPunct="1">
        <a:defRPr kumimoji="1" sz="1985" kern="1200">
          <a:solidFill>
            <a:schemeClr val="tx1"/>
          </a:solidFill>
          <a:latin typeface="+mn-lt"/>
          <a:ea typeface="+mn-ea"/>
          <a:cs typeface="+mn-cs"/>
        </a:defRPr>
      </a:lvl4pPr>
      <a:lvl5pPr marL="2016125" algn="l" defTabSz="1007745" rtl="0" eaLnBrk="1" latinLnBrk="0" hangingPunct="1">
        <a:defRPr kumimoji="1" sz="1985" kern="1200">
          <a:solidFill>
            <a:schemeClr val="tx1"/>
          </a:solidFill>
          <a:latin typeface="+mn-lt"/>
          <a:ea typeface="+mn-ea"/>
          <a:cs typeface="+mn-cs"/>
        </a:defRPr>
      </a:lvl5pPr>
      <a:lvl6pPr marL="2520315" algn="l" defTabSz="1007745" rtl="0" eaLnBrk="1" latinLnBrk="0" hangingPunct="1">
        <a:defRPr kumimoji="1" sz="1985" kern="1200">
          <a:solidFill>
            <a:schemeClr val="tx1"/>
          </a:solidFill>
          <a:latin typeface="+mn-lt"/>
          <a:ea typeface="+mn-ea"/>
          <a:cs typeface="+mn-cs"/>
        </a:defRPr>
      </a:lvl6pPr>
      <a:lvl7pPr marL="3023870" algn="l" defTabSz="1007745" rtl="0" eaLnBrk="1" latinLnBrk="0" hangingPunct="1">
        <a:defRPr kumimoji="1" sz="1985" kern="1200">
          <a:solidFill>
            <a:schemeClr val="tx1"/>
          </a:solidFill>
          <a:latin typeface="+mn-lt"/>
          <a:ea typeface="+mn-ea"/>
          <a:cs typeface="+mn-cs"/>
        </a:defRPr>
      </a:lvl7pPr>
      <a:lvl8pPr marL="3528060" algn="l" defTabSz="1007745" rtl="0" eaLnBrk="1" latinLnBrk="0" hangingPunct="1">
        <a:defRPr kumimoji="1" sz="1985" kern="1200">
          <a:solidFill>
            <a:schemeClr val="tx1"/>
          </a:solidFill>
          <a:latin typeface="+mn-lt"/>
          <a:ea typeface="+mn-ea"/>
          <a:cs typeface="+mn-cs"/>
        </a:defRPr>
      </a:lvl8pPr>
      <a:lvl9pPr marL="4032250" algn="l" defTabSz="1007745" rtl="0" eaLnBrk="1" latinLnBrk="0" hangingPunct="1">
        <a:defRPr kumimoji="1"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hyperlink" Target="https://ppp-community.com/" TargetMode="Externa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円形吹き出し 18"/>
          <p:cNvSpPr/>
          <p:nvPr/>
        </p:nvSpPr>
        <p:spPr>
          <a:xfrm>
            <a:off x="8241900" y="2029340"/>
            <a:ext cx="1228500" cy="78750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985"/>
          </a:p>
        </p:txBody>
      </p:sp>
      <p:pic>
        <p:nvPicPr>
          <p:cNvPr id="2" name="図形 1" descr="22131940"/>
          <p:cNvPicPr>
            <a:picLocks noChangeAspect="1"/>
          </p:cNvPicPr>
          <p:nvPr/>
        </p:nvPicPr>
        <p:blipFill>
          <a:blip r:embed="rId1"/>
          <a:srcRect b="85227"/>
          <a:stretch>
            <a:fillRect/>
          </a:stretch>
        </p:blipFill>
        <p:spPr>
          <a:xfrm>
            <a:off x="-197300" y="-413070"/>
            <a:ext cx="11087300" cy="1228500"/>
          </a:xfrm>
          <a:prstGeom prst="rect">
            <a:avLst/>
          </a:prstGeom>
        </p:spPr>
      </p:pic>
      <p:pic>
        <p:nvPicPr>
          <p:cNvPr id="3" name="図形 2" descr="22131940"/>
          <p:cNvPicPr>
            <a:picLocks noChangeAspect="1"/>
          </p:cNvPicPr>
          <p:nvPr/>
        </p:nvPicPr>
        <p:blipFill>
          <a:blip r:embed="rId1"/>
          <a:srcRect t="85379"/>
          <a:stretch>
            <a:fillRect/>
          </a:stretch>
        </p:blipFill>
        <p:spPr>
          <a:xfrm>
            <a:off x="-197300" y="6712965"/>
            <a:ext cx="11087300" cy="1215900"/>
          </a:xfrm>
          <a:prstGeom prst="rect">
            <a:avLst/>
          </a:prstGeom>
        </p:spPr>
      </p:pic>
      <p:pic>
        <p:nvPicPr>
          <p:cNvPr id="4" name="図形 3" descr="22131940"/>
          <p:cNvPicPr/>
          <p:nvPr/>
        </p:nvPicPr>
        <p:blipFill>
          <a:blip r:embed="rId1"/>
          <a:srcRect t="14672" r="88074" b="14672"/>
          <a:stretch>
            <a:fillRect/>
          </a:stretch>
        </p:blipFill>
        <p:spPr>
          <a:xfrm>
            <a:off x="-210635" y="842100"/>
            <a:ext cx="1322300" cy="5875800"/>
          </a:xfrm>
          <a:prstGeom prst="rect">
            <a:avLst/>
          </a:prstGeom>
        </p:spPr>
      </p:pic>
      <p:pic>
        <p:nvPicPr>
          <p:cNvPr id="5" name="図形 4" descr="22131940"/>
          <p:cNvPicPr>
            <a:picLocks noChangeAspect="1"/>
          </p:cNvPicPr>
          <p:nvPr/>
        </p:nvPicPr>
        <p:blipFill>
          <a:blip r:embed="rId1"/>
          <a:srcRect t="14672" r="88074" b="14672"/>
          <a:stretch>
            <a:fillRect/>
          </a:stretch>
        </p:blipFill>
        <p:spPr>
          <a:xfrm>
            <a:off x="9607705" y="850500"/>
            <a:ext cx="1322300" cy="5875800"/>
          </a:xfrm>
          <a:prstGeom prst="rect">
            <a:avLst/>
          </a:prstGeom>
        </p:spPr>
      </p:pic>
      <p:sp>
        <p:nvSpPr>
          <p:cNvPr id="7" name="テキストボックス 6"/>
          <p:cNvSpPr txBox="1"/>
          <p:nvPr/>
        </p:nvSpPr>
        <p:spPr>
          <a:xfrm>
            <a:off x="1125000" y="850500"/>
            <a:ext cx="5800900" cy="431165"/>
          </a:xfrm>
          <a:prstGeom prst="rect">
            <a:avLst/>
          </a:prstGeom>
          <a:noFill/>
        </p:spPr>
        <p:txBody>
          <a:bodyPr wrap="square" rtlCol="0">
            <a:spAutoFit/>
          </a:bodyPr>
          <a:lstStyle/>
          <a:p>
            <a:r>
              <a:rPr lang="ja-JP" altLang="en-US" sz="2205" b="1" dirty="0">
                <a:solidFill>
                  <a:schemeClr val="tx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sym typeface="+mn-ea"/>
              </a:rPr>
              <a:t>第３７回日本乾癬学会学術大会サテライト開催</a:t>
            </a:r>
            <a:r>
              <a:rPr lang="ja-JP" altLang="en-US" sz="2205" dirty="0">
                <a:latin typeface="Meiryo UI" panose="020B0604030504040204" pitchFamily="50" charset="-128"/>
                <a:ea typeface="Meiryo UI" panose="020B0604030504040204" pitchFamily="50" charset="-128"/>
                <a:sym typeface="+mn-ea"/>
              </a:rPr>
              <a:t> </a:t>
            </a:r>
            <a:endParaRPr lang="en-US" altLang="ja-JP" sz="2205" dirty="0">
              <a:latin typeface="Meiryo UI" panose="020B0604030504040204" pitchFamily="50" charset="-128"/>
              <a:ea typeface="Meiryo UI" panose="020B0604030504040204" pitchFamily="50" charset="-128"/>
              <a:sym typeface="+mn-ea"/>
            </a:endParaRPr>
          </a:p>
        </p:txBody>
      </p:sp>
      <p:sp>
        <p:nvSpPr>
          <p:cNvPr id="8" name="テキストボックス 7"/>
          <p:cNvSpPr txBox="1"/>
          <p:nvPr/>
        </p:nvSpPr>
        <p:spPr>
          <a:xfrm>
            <a:off x="1517700" y="1290100"/>
            <a:ext cx="6945400" cy="906780"/>
          </a:xfrm>
          <a:prstGeom prst="rect">
            <a:avLst/>
          </a:prstGeom>
          <a:noFill/>
        </p:spPr>
        <p:txBody>
          <a:bodyPr wrap="square" rtlCol="0">
            <a:spAutoFit/>
          </a:bodyPr>
          <a:lstStyle/>
          <a:p>
            <a:r>
              <a:rPr lang="ja-JP" altLang="en-US" sz="2645" b="1" dirty="0">
                <a:solidFill>
                  <a:srgbClr val="00B0F0"/>
                </a:solidFill>
                <a:latin typeface="HG創英角ﾎﾟｯﾌﾟ体" panose="040B0A09000000000000" charset="-128"/>
                <a:ea typeface="HG創英角ﾎﾟｯﾌﾟ体" panose="040B0A09000000000000" charset="-128"/>
                <a:cs typeface="HG創英角ﾎﾟｯﾌﾟ体" panose="040B0A09000000000000" charset="-128"/>
                <a:sym typeface="+mn-ea"/>
              </a:rPr>
              <a:t>掌蹠膿疱症患者会　学習懇談会</a:t>
            </a:r>
            <a:endParaRPr lang="en-US" altLang="ja-JP" sz="2645" b="1" dirty="0">
              <a:solidFill>
                <a:srgbClr val="00B0F0"/>
              </a:solidFill>
              <a:latin typeface="HG創英角ﾎﾟｯﾌﾟ体" panose="040B0A09000000000000" charset="-128"/>
              <a:ea typeface="HG創英角ﾎﾟｯﾌﾟ体" panose="040B0A09000000000000" charset="-128"/>
              <a:cs typeface="HG創英角ﾎﾟｯﾌﾟ体" panose="040B0A09000000000000" charset="-128"/>
            </a:endParaRPr>
          </a:p>
          <a:p>
            <a:pPr algn="ctr"/>
            <a:r>
              <a:rPr kumimoji="1" lang="en-US" altLang="ja-JP" sz="2645" b="1" dirty="0">
                <a:solidFill>
                  <a:srgbClr val="00B0F0"/>
                </a:solidFill>
                <a:latin typeface="HG創英角ﾎﾟｯﾌﾟ体" panose="040B0A09000000000000" charset="-128"/>
                <a:ea typeface="HG創英角ﾎﾟｯﾌﾟ体" panose="040B0A09000000000000" charset="-128"/>
                <a:cs typeface="HG創英角ﾎﾟｯﾌﾟ体" panose="040B0A09000000000000" charset="-128"/>
                <a:sym typeface="+mn-ea"/>
              </a:rPr>
              <a:t>PPP</a:t>
            </a:r>
            <a:r>
              <a:rPr kumimoji="1" lang="ja-JP" altLang="en-US" sz="2645" b="1" dirty="0">
                <a:solidFill>
                  <a:srgbClr val="00B0F0"/>
                </a:solidFill>
                <a:latin typeface="HG創英角ﾎﾟｯﾌﾟ体" panose="040B0A09000000000000" charset="-128"/>
                <a:ea typeface="HG創英角ﾎﾟｯﾌﾟ体" panose="040B0A09000000000000" charset="-128"/>
                <a:cs typeface="HG創英角ﾎﾟｯﾌﾟ体" panose="040B0A09000000000000" charset="-128"/>
                <a:sym typeface="+mn-ea"/>
              </a:rPr>
              <a:t> コミュニティ　第３回</a:t>
            </a:r>
            <a:r>
              <a:rPr kumimoji="1" lang="en-US" altLang="ja-JP" sz="2645" b="1" dirty="0">
                <a:solidFill>
                  <a:srgbClr val="00B0F0"/>
                </a:solidFill>
                <a:latin typeface="HG創英角ﾎﾟｯﾌﾟ体" panose="040B0A09000000000000" charset="-128"/>
                <a:ea typeface="HG創英角ﾎﾟｯﾌﾟ体" panose="040B0A09000000000000" charset="-128"/>
                <a:cs typeface="HG創英角ﾎﾟｯﾌﾟ体" panose="040B0A09000000000000" charset="-128"/>
                <a:sym typeface="+mn-ea"/>
              </a:rPr>
              <a:t>Web</a:t>
            </a:r>
            <a:r>
              <a:rPr kumimoji="1" lang="ja-JP" altLang="en-US" sz="2645" b="1" dirty="0">
                <a:solidFill>
                  <a:srgbClr val="00B0F0"/>
                </a:solidFill>
                <a:latin typeface="HG創英角ﾎﾟｯﾌﾟ体" panose="040B0A09000000000000" charset="-128"/>
                <a:ea typeface="HG創英角ﾎﾟｯﾌﾟ体" panose="040B0A09000000000000" charset="-128"/>
                <a:cs typeface="HG創英角ﾎﾟｯﾌﾟ体" panose="040B0A09000000000000" charset="-128"/>
                <a:sym typeface="+mn-ea"/>
              </a:rPr>
              <a:t>セミナー</a:t>
            </a:r>
            <a:endParaRPr kumimoji="1" lang="ja-JP" altLang="en-US" sz="2645" b="1" dirty="0">
              <a:solidFill>
                <a:srgbClr val="00B0F0"/>
              </a:solidFill>
              <a:latin typeface="HG創英角ﾎﾟｯﾌﾟ体" panose="040B0A09000000000000" charset="-128"/>
              <a:ea typeface="HG創英角ﾎﾟｯﾌﾟ体" panose="040B0A09000000000000" charset="-128"/>
              <a:cs typeface="HG創英角ﾎﾟｯﾌﾟ体" panose="040B0A09000000000000" charset="-128"/>
              <a:sym typeface="+mn-ea"/>
            </a:endParaRPr>
          </a:p>
        </p:txBody>
      </p:sp>
      <p:sp>
        <p:nvSpPr>
          <p:cNvPr id="9" name="テキストボックス 8"/>
          <p:cNvSpPr txBox="1"/>
          <p:nvPr/>
        </p:nvSpPr>
        <p:spPr>
          <a:xfrm>
            <a:off x="1738200" y="2205000"/>
            <a:ext cx="6866300" cy="702945"/>
          </a:xfrm>
          <a:prstGeom prst="rect">
            <a:avLst/>
          </a:prstGeom>
          <a:noFill/>
        </p:spPr>
        <p:txBody>
          <a:bodyPr wrap="square" rtlCol="0">
            <a:spAutoFit/>
          </a:bodyPr>
          <a:lstStyle/>
          <a:p>
            <a:r>
              <a:rPr lang="ja-JP" altLang="en-US" sz="1985">
                <a:solidFill>
                  <a:schemeClr val="accent6"/>
                </a:solidFill>
                <a:latin typeface="HGP創英角ﾎﾟｯﾌﾟ体" panose="040B0A00000000000000" charset="-128"/>
                <a:ea typeface="HGP創英角ﾎﾟｯﾌﾟ体" panose="040B0A00000000000000" charset="-128"/>
              </a:rPr>
              <a:t>２０２２年　９月１０日（土）　１５：００～１７：００　（予定）</a:t>
            </a:r>
            <a:endParaRPr lang="ja-JP" altLang="en-US" sz="1985">
              <a:solidFill>
                <a:schemeClr val="accent6"/>
              </a:solidFill>
              <a:latin typeface="HGP創英角ﾎﾟｯﾌﾟ体" panose="040B0A00000000000000" charset="-128"/>
              <a:ea typeface="HGP創英角ﾎﾟｯﾌﾟ体" panose="040B0A00000000000000" charset="-128"/>
            </a:endParaRPr>
          </a:p>
          <a:p>
            <a:r>
              <a:rPr lang="ja-JP" altLang="en-US" sz="1985">
                <a:solidFill>
                  <a:schemeClr val="accent6"/>
                </a:solidFill>
                <a:latin typeface="HGP創英角ﾎﾟｯﾌﾟ体" panose="040B0A00000000000000" charset="-128"/>
                <a:ea typeface="HGP創英角ﾎﾟｯﾌﾟ体" panose="040B0A00000000000000" charset="-128"/>
              </a:rPr>
              <a:t>　～</a:t>
            </a:r>
            <a:r>
              <a:rPr lang="en-US" altLang="ja-JP" sz="1985">
                <a:solidFill>
                  <a:schemeClr val="accent6"/>
                </a:solidFill>
                <a:latin typeface="HGP創英角ﾎﾟｯﾌﾟ体" panose="040B0A00000000000000" charset="-128"/>
                <a:ea typeface="HGP創英角ﾎﾟｯﾌﾟ体" panose="040B0A00000000000000" charset="-128"/>
              </a:rPr>
              <a:t>Zoom</a:t>
            </a:r>
            <a:r>
              <a:rPr lang="ja-JP" altLang="en-US" sz="1985">
                <a:solidFill>
                  <a:schemeClr val="accent6"/>
                </a:solidFill>
                <a:latin typeface="HGP創英角ﾎﾟｯﾌﾟ体" panose="040B0A00000000000000" charset="-128"/>
                <a:ea typeface="HGP創英角ﾎﾟｯﾌﾟ体" panose="040B0A00000000000000" charset="-128"/>
              </a:rPr>
              <a:t>開催～</a:t>
            </a:r>
            <a:endParaRPr lang="ja-JP" altLang="en-US" sz="1985">
              <a:solidFill>
                <a:schemeClr val="accent6"/>
              </a:solidFill>
              <a:latin typeface="HGP創英角ﾎﾟｯﾌﾟ体" panose="040B0A00000000000000" charset="-128"/>
              <a:ea typeface="HGP創英角ﾎﾟｯﾌﾟ体" panose="040B0A00000000000000" charset="-128"/>
            </a:endParaRPr>
          </a:p>
        </p:txBody>
      </p:sp>
      <p:sp>
        <p:nvSpPr>
          <p:cNvPr id="10" name="テキストボックス 9"/>
          <p:cNvSpPr txBox="1"/>
          <p:nvPr/>
        </p:nvSpPr>
        <p:spPr>
          <a:xfrm>
            <a:off x="1241883" y="5892220"/>
            <a:ext cx="7105181" cy="909320"/>
          </a:xfrm>
          <a:prstGeom prst="rect">
            <a:avLst/>
          </a:prstGeom>
          <a:noFill/>
        </p:spPr>
        <p:txBody>
          <a:bodyPr wrap="square" rtlCol="0" anchor="t">
            <a:spAutoFit/>
          </a:bodyPr>
          <a:lstStyle/>
          <a:p>
            <a:pPr algn="l"/>
            <a:r>
              <a:rPr kumimoji="1" lang="ja-JP" altLang="en-US" sz="1325" b="1" dirty="0">
                <a:latin typeface="メイリオ" panose="020B0604030504040204" charset="-128"/>
                <a:ea typeface="メイリオ" panose="020B0604030504040204" charset="-128"/>
                <a:sym typeface="+mn-ea"/>
              </a:rPr>
              <a:t>患者の皆様</a:t>
            </a:r>
            <a:r>
              <a:rPr kumimoji="1" lang="ja-JP" altLang="en-US" sz="1325" dirty="0">
                <a:latin typeface="メイリオ" panose="020B0604030504040204" charset="-128"/>
                <a:ea typeface="メイリオ" panose="020B0604030504040204" charset="-128"/>
                <a:sym typeface="+mn-ea"/>
              </a:rPr>
              <a:t>、掌蹠膿疱症専門医の先生のお話しを直接聞くことができるチャンスです。</a:t>
            </a:r>
            <a:endParaRPr kumimoji="1" lang="ja-JP" altLang="en-US" sz="1325" dirty="0">
              <a:latin typeface="メイリオ" panose="020B0604030504040204" charset="-128"/>
              <a:ea typeface="メイリオ" panose="020B0604030504040204" charset="-128"/>
              <a:sym typeface="+mn-ea"/>
            </a:endParaRPr>
          </a:p>
          <a:p>
            <a:pPr algn="l"/>
            <a:r>
              <a:rPr kumimoji="1" lang="ja-JP" altLang="en-US" sz="1325" dirty="0">
                <a:latin typeface="メイリオ" panose="020B0604030504040204" charset="-128"/>
                <a:ea typeface="メイリオ" panose="020B0604030504040204" charset="-128"/>
                <a:sym typeface="+mn-ea"/>
              </a:rPr>
              <a:t>学会サテライトは会員の方はもちろん　どなたでもご参加いただけます。</a:t>
            </a:r>
            <a:endParaRPr kumimoji="1" lang="ja-JP" altLang="en-US" sz="1545" dirty="0">
              <a:latin typeface="メイリオ" panose="020B0604030504040204" charset="-128"/>
              <a:ea typeface="メイリオ" panose="020B0604030504040204" charset="-128"/>
              <a:sym typeface="+mn-ea"/>
            </a:endParaRPr>
          </a:p>
          <a:p>
            <a:pPr algn="l"/>
            <a:r>
              <a:rPr kumimoji="1" lang="ja-JP" altLang="en-US" sz="1325" dirty="0">
                <a:latin typeface="メイリオ" panose="020B0604030504040204" charset="-128"/>
                <a:ea typeface="メイリオ" panose="020B0604030504040204" charset="-128"/>
                <a:sym typeface="+mn-ea"/>
              </a:rPr>
              <a:t>詳細につきましては、</a:t>
            </a:r>
            <a:r>
              <a:rPr kumimoji="1" lang="en-US" altLang="ja-JP" sz="1325" dirty="0">
                <a:latin typeface="メイリオ" panose="020B0604030504040204" charset="-128"/>
                <a:ea typeface="メイリオ" panose="020B0604030504040204" charset="-128"/>
                <a:sym typeface="+mn-ea"/>
              </a:rPr>
              <a:t>PPP</a:t>
            </a:r>
            <a:r>
              <a:rPr kumimoji="1" lang="ja-JP" altLang="en-US" sz="1325" dirty="0">
                <a:latin typeface="メイリオ" panose="020B0604030504040204" charset="-128"/>
                <a:ea typeface="メイリオ" panose="020B0604030504040204" charset="-128"/>
                <a:sym typeface="+mn-ea"/>
              </a:rPr>
              <a:t>コミュニティサイトにてご確認ください。</a:t>
            </a:r>
            <a:endParaRPr kumimoji="1" lang="ja-JP" altLang="en-US" sz="1325" dirty="0">
              <a:latin typeface="メイリオ" panose="020B0604030504040204" charset="-128"/>
              <a:ea typeface="メイリオ" panose="020B0604030504040204" charset="-128"/>
              <a:sym typeface="+mn-ea"/>
            </a:endParaRPr>
          </a:p>
          <a:p>
            <a:pPr algn="l"/>
            <a:r>
              <a:rPr kumimoji="1" lang="ja-JP" altLang="en-US" sz="1325" dirty="0">
                <a:latin typeface="メイリオ" panose="020B0604030504040204" charset="-128"/>
                <a:ea typeface="メイリオ" panose="020B0604030504040204" charset="-128"/>
                <a:sym typeface="+mn-ea"/>
              </a:rPr>
              <a:t>後日、内容が決定次第お知らせします。</a:t>
            </a:r>
            <a:endParaRPr kumimoji="1" lang="ja-JP" altLang="en-US" sz="1325" dirty="0">
              <a:latin typeface="メイリオ" panose="020B0604030504040204" charset="-128"/>
              <a:ea typeface="メイリオ" panose="020B0604030504040204" charset="-128"/>
              <a:sym typeface="+mn-ea"/>
            </a:endParaRPr>
          </a:p>
        </p:txBody>
      </p:sp>
      <p:sp>
        <p:nvSpPr>
          <p:cNvPr id="11" name="テキスト ボックス 18"/>
          <p:cNvSpPr txBox="1"/>
          <p:nvPr/>
        </p:nvSpPr>
        <p:spPr>
          <a:xfrm>
            <a:off x="6675755" y="6469380"/>
            <a:ext cx="2435225" cy="275590"/>
          </a:xfrm>
          <a:prstGeom prst="rect">
            <a:avLst/>
          </a:prstGeom>
          <a:noFill/>
        </p:spPr>
        <p:txBody>
          <a:bodyPr wrap="square" rtlCol="0">
            <a:spAutoFit/>
            <a:scene3d>
              <a:camera prst="orthographicFront"/>
              <a:lightRig rig="threePt" dir="t"/>
            </a:scene3d>
          </a:bodyPr>
          <a:lstStyle/>
          <a:p>
            <a:r>
              <a:rPr lang="en-US" altLang="ja-JP" sz="1200" b="0" i="0" u="sng" dirty="0">
                <a:solidFill>
                  <a:schemeClr val="accent1"/>
                </a:solidFill>
                <a:effectLst>
                  <a:outerShdw blurRad="38100" dist="25400" dir="5400000" algn="ctr" rotWithShape="0">
                    <a:srgbClr val="6E747A">
                      <a:alpha val="43000"/>
                    </a:srgbClr>
                  </a:outerShdw>
                </a:effectLst>
                <a:latin typeface="Hiragino Kaku Gothic Pro"/>
                <a:hlinkClick r:id="rId2"/>
              </a:rPr>
              <a:t>https://ppp-community.com</a:t>
            </a:r>
            <a:endParaRPr kumimoji="1" lang="en-US" altLang="ja-JP" sz="1200" b="0" i="0" u="sng" dirty="0">
              <a:solidFill>
                <a:schemeClr val="accent1"/>
              </a:solidFill>
              <a:effectLst>
                <a:outerShdw blurRad="38100" dist="25400" dir="5400000" algn="ctr" rotWithShape="0">
                  <a:srgbClr val="6E747A">
                    <a:alpha val="43000"/>
                  </a:srgbClr>
                </a:outerShdw>
              </a:effectLst>
              <a:latin typeface="Hiragino Kaku Gothic Pro"/>
              <a:hlinkClick r:id="rId2"/>
            </a:endParaRPr>
          </a:p>
        </p:txBody>
      </p:sp>
      <p:pic>
        <p:nvPicPr>
          <p:cNvPr id="14"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4150" y="6141720"/>
            <a:ext cx="584200" cy="584200"/>
          </a:xfrm>
          <a:prstGeom prst="rect">
            <a:avLst/>
          </a:prstGeom>
        </p:spPr>
      </p:pic>
      <p:pic>
        <p:nvPicPr>
          <p:cNvPr id="15" name="Picture 2" descr="掌蹠膿疱症コミュニティのサイト"/>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2600" y="707000"/>
            <a:ext cx="2414300" cy="377300"/>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
          <p:cNvSpPr txBox="1"/>
          <p:nvPr/>
        </p:nvSpPr>
        <p:spPr>
          <a:xfrm>
            <a:off x="6640195" y="6216015"/>
            <a:ext cx="2096770" cy="306705"/>
          </a:xfrm>
          <a:prstGeom prst="rect">
            <a:avLst/>
          </a:prstGeom>
          <a:noFill/>
        </p:spPr>
        <p:txBody>
          <a:bodyPr wrap="square" rtlCol="0">
            <a:spAutoFit/>
          </a:bodyPr>
          <a:lstStyle/>
          <a:p>
            <a:r>
              <a:rPr kumimoji="1" lang="ja-JP" altLang="en-US" sz="1400" b="1" dirty="0"/>
              <a:t>連絡先　</a:t>
            </a:r>
            <a:r>
              <a:rPr kumimoji="1" lang="en-US" altLang="ja-JP" sz="1400" b="1" dirty="0"/>
              <a:t>PPP </a:t>
            </a:r>
            <a:r>
              <a:rPr kumimoji="1" lang="ja-JP" altLang="en-US" sz="1400" b="1" dirty="0"/>
              <a:t>コミュニティ</a:t>
            </a:r>
            <a:endParaRPr kumimoji="1" lang="ja-JP" altLang="en-US" sz="1400" b="1" dirty="0"/>
          </a:p>
        </p:txBody>
      </p:sp>
      <p:pic>
        <p:nvPicPr>
          <p:cNvPr id="21" name="図 6"/>
          <p:cNvPicPr>
            <a:picLocks noChangeAspect="1"/>
          </p:cNvPicPr>
          <p:nvPr/>
        </p:nvPicPr>
        <p:blipFill>
          <a:blip r:embed="rId5"/>
          <a:srcRect l="15638" t="12744" r="12329" b="17317"/>
          <a:stretch>
            <a:fillRect/>
          </a:stretch>
        </p:blipFill>
        <p:spPr>
          <a:xfrm>
            <a:off x="8628500" y="6192880"/>
            <a:ext cx="389900" cy="308000"/>
          </a:xfrm>
          <a:prstGeom prst="rect">
            <a:avLst/>
          </a:prstGeom>
        </p:spPr>
      </p:pic>
      <p:sp>
        <p:nvSpPr>
          <p:cNvPr id="13" name="テキストボックス 12"/>
          <p:cNvSpPr txBox="1"/>
          <p:nvPr/>
        </p:nvSpPr>
        <p:spPr>
          <a:xfrm>
            <a:off x="1505100" y="2906900"/>
            <a:ext cx="7569100" cy="2610485"/>
          </a:xfrm>
          <a:prstGeom prst="rect">
            <a:avLst/>
          </a:prstGeom>
          <a:noFill/>
        </p:spPr>
        <p:txBody>
          <a:bodyPr wrap="square" rtlCol="0">
            <a:spAutoFit/>
          </a:bodyPr>
          <a:lstStyle/>
          <a:p>
            <a:r>
              <a:rPr lang="ja-JP" altLang="en-US" sz="1545" dirty="0"/>
              <a:t>　　　　　　　　　　　　　　　　　　　＜　</a:t>
            </a:r>
            <a:r>
              <a:rPr lang="ja-JP" altLang="en-US" sz="1545" dirty="0">
                <a:solidFill>
                  <a:schemeClr val="tx1"/>
                </a:solidFill>
                <a:effectLst>
                  <a:outerShdw blurRad="38100" dist="19050" dir="2700000" algn="tl" rotWithShape="0">
                    <a:schemeClr val="dk1">
                      <a:alpha val="40000"/>
                    </a:schemeClr>
                  </a:outerShdw>
                </a:effectLst>
              </a:rPr>
              <a:t>コンテンツ</a:t>
            </a:r>
            <a:r>
              <a:rPr lang="ja-JP" altLang="en-US" sz="1545" dirty="0"/>
              <a:t>（予定）　＞</a:t>
            </a:r>
            <a:endParaRPr lang="ja-JP" altLang="en-US" sz="1545" dirty="0"/>
          </a:p>
          <a:p>
            <a:r>
              <a:rPr lang="en-US" altLang="ja-JP" sz="1545" dirty="0"/>
              <a:t>※</a:t>
            </a:r>
            <a:r>
              <a:rPr lang="ja-JP" altLang="en-US" sz="1545" dirty="0"/>
              <a:t>講演　</a:t>
            </a:r>
            <a:r>
              <a:rPr lang="ja-JP" altLang="en-US" sz="1545" dirty="0">
                <a:latin typeface="HGS創英角ﾎﾟｯﾌﾟ体" panose="040B0A00000000000000" charset="-128"/>
                <a:ea typeface="HGS創英角ﾎﾟｯﾌﾟ体" panose="040B0A00000000000000" charset="-128"/>
                <a:cs typeface="HGS創英角ﾎﾟｯﾌﾟ体" panose="040B0A00000000000000" charset="-128"/>
              </a:rPr>
              <a:t>照井　正先生　～「ヒフの構造と機能」から考える「</a:t>
            </a:r>
            <a:r>
              <a:rPr lang="en-US" altLang="ja-JP" sz="1545" dirty="0">
                <a:latin typeface="HGS創英角ﾎﾟｯﾌﾟ体" panose="040B0A00000000000000" charset="-128"/>
                <a:ea typeface="HGS創英角ﾎﾟｯﾌﾟ体" panose="040B0A00000000000000" charset="-128"/>
                <a:cs typeface="HGS創英角ﾎﾟｯﾌﾟ体" panose="040B0A00000000000000" charset="-128"/>
              </a:rPr>
              <a:t>PPP</a:t>
            </a:r>
            <a:r>
              <a:rPr lang="ja-JP" altLang="en-US" sz="1545" dirty="0">
                <a:latin typeface="HGS創英角ﾎﾟｯﾌﾟ体" panose="040B0A00000000000000" charset="-128"/>
                <a:ea typeface="HGS創英角ﾎﾟｯﾌﾟ体" panose="040B0A00000000000000" charset="-128"/>
                <a:cs typeface="HGS創英角ﾎﾟｯﾌﾟ体" panose="040B0A00000000000000" charset="-128"/>
              </a:rPr>
              <a:t>のヒフ症状」～</a:t>
            </a:r>
            <a:endParaRPr lang="ja-JP" altLang="en-US" sz="1545" dirty="0">
              <a:latin typeface="HGS創英角ﾎﾟｯﾌﾟ体" panose="040B0A00000000000000" charset="-128"/>
              <a:ea typeface="HGS創英角ﾎﾟｯﾌﾟ体" panose="040B0A00000000000000" charset="-128"/>
              <a:cs typeface="HGS創英角ﾎﾟｯﾌﾟ体" panose="040B0A00000000000000" charset="-128"/>
            </a:endParaRPr>
          </a:p>
          <a:p>
            <a:r>
              <a:rPr lang="ja-JP" altLang="en-US" sz="1985" dirty="0"/>
              <a:t>　　　　　　</a:t>
            </a:r>
            <a:r>
              <a:rPr lang="ja-JP" altLang="en-US" sz="1545" dirty="0"/>
              <a:t>日本大学医学部　皮膚科学科系皮膚科学分野　主任教授</a:t>
            </a:r>
            <a:endParaRPr lang="ja-JP" altLang="en-US" sz="1545" dirty="0"/>
          </a:p>
          <a:p>
            <a:endParaRPr lang="ja-JP" altLang="en-US" sz="1545" dirty="0"/>
          </a:p>
          <a:p>
            <a:r>
              <a:rPr lang="en-US" altLang="ja-JP" sz="1545" dirty="0"/>
              <a:t>※</a:t>
            </a:r>
            <a:r>
              <a:rPr lang="ja-JP" altLang="en-US" sz="1545" dirty="0"/>
              <a:t>講演　</a:t>
            </a:r>
            <a:r>
              <a:rPr lang="ja-JP" altLang="en-US" sz="1545" dirty="0">
                <a:latin typeface="HGS創英角ﾎﾟｯﾌﾟ体" panose="040B0A00000000000000" charset="-128"/>
                <a:ea typeface="HGS創英角ﾎﾟｯﾌﾟ体" panose="040B0A00000000000000" charset="-128"/>
                <a:cs typeface="HGS創英角ﾎﾟｯﾌﾟ体" panose="040B0A00000000000000" charset="-128"/>
              </a:rPr>
              <a:t>天川　淑宏先生　「動きたくなるココロと動けるカラダ</a:t>
            </a:r>
            <a:endParaRPr lang="ja-JP" altLang="en-US" sz="1545" dirty="0">
              <a:latin typeface="HGS創英角ﾎﾟｯﾌﾟ体" panose="040B0A00000000000000" charset="-128"/>
              <a:ea typeface="HGS創英角ﾎﾟｯﾌﾟ体" panose="040B0A00000000000000" charset="-128"/>
              <a:cs typeface="HGS創英角ﾎﾟｯﾌﾟ体" panose="040B0A00000000000000" charset="-128"/>
            </a:endParaRPr>
          </a:p>
          <a:p>
            <a:r>
              <a:rPr lang="ja-JP" altLang="en-US" sz="1545" dirty="0">
                <a:latin typeface="HGS創英角ﾎﾟｯﾌﾟ体" panose="040B0A00000000000000" charset="-128"/>
                <a:ea typeface="HGS創英角ﾎﾟｯﾌﾟ体" panose="040B0A00000000000000" charset="-128"/>
                <a:cs typeface="HGS創英角ﾎﾟｯﾌﾟ体" panose="040B0A00000000000000" charset="-128"/>
              </a:rPr>
              <a:t>　　　　　　　　　　～ストレッチングを正しく知って if</a:t>
            </a:r>
            <a:r>
              <a:rPr lang="en-US" altLang="ja-JP" sz="1545" dirty="0">
                <a:latin typeface="HGS創英角ﾎﾟｯﾌﾟ体" panose="040B0A00000000000000" charset="-128"/>
                <a:ea typeface="HGS創英角ﾎﾟｯﾌﾟ体" panose="040B0A00000000000000" charset="-128"/>
                <a:cs typeface="HGS創英角ﾎﾟｯﾌﾟ体" panose="040B0A00000000000000" charset="-128"/>
              </a:rPr>
              <a:t>-</a:t>
            </a:r>
            <a:r>
              <a:rPr lang="ja-JP" altLang="en-US" sz="1545" dirty="0">
                <a:latin typeface="HGS創英角ﾎﾟｯﾌﾟ体" panose="040B0A00000000000000" charset="-128"/>
                <a:ea typeface="HGS創英角ﾎﾟｯﾌﾟ体" panose="040B0A00000000000000" charset="-128"/>
                <a:cs typeface="HGS創英角ﾎﾟｯﾌﾟ体" panose="040B0A00000000000000" charset="-128"/>
              </a:rPr>
              <a:t>thenルール～」</a:t>
            </a:r>
            <a:r>
              <a:rPr lang="ja-JP" altLang="en-US" sz="1765" dirty="0"/>
              <a:t>　　　</a:t>
            </a:r>
            <a:endParaRPr lang="ja-JP" altLang="en-US" sz="1765" dirty="0"/>
          </a:p>
          <a:p>
            <a:r>
              <a:rPr lang="ja-JP" altLang="en-US" sz="1765" dirty="0"/>
              <a:t>　　　　　　</a:t>
            </a:r>
            <a:r>
              <a:rPr lang="ja-JP" altLang="en-US" sz="1545" dirty="0"/>
              <a:t>東京医科大学八王子医療センター　糖尿病・内分泌・代謝内科　理学療法士</a:t>
            </a:r>
            <a:endParaRPr lang="ja-JP" altLang="en-US" sz="1545" dirty="0"/>
          </a:p>
          <a:p>
            <a:endParaRPr lang="en-US" altLang="ja-JP" sz="1545" dirty="0"/>
          </a:p>
          <a:p>
            <a:r>
              <a:rPr lang="en-US" altLang="ja-JP" sz="1545" dirty="0"/>
              <a:t>※</a:t>
            </a:r>
            <a:r>
              <a:rPr lang="ja-JP" altLang="en-US" sz="1545" dirty="0"/>
              <a:t>体験談　質疑応答</a:t>
            </a:r>
            <a:endParaRPr lang="ja-JP" altLang="en-US" sz="1545" dirty="0"/>
          </a:p>
          <a:p>
            <a:endParaRPr kumimoji="1" lang="en-US" altLang="ja-JP" sz="1545" dirty="0">
              <a:effectLst>
                <a:outerShdw blurRad="38100" dist="19050" dir="2700000" algn="tl" rotWithShape="0">
                  <a:schemeClr val="dk1">
                    <a:alpha val="40000"/>
                  </a:schemeClr>
                </a:outerShdw>
              </a:effectLst>
              <a:ea typeface="メイリオ" panose="020B0604030504040204" charset="-128"/>
              <a:sym typeface="+mn-ea"/>
            </a:endParaRPr>
          </a:p>
        </p:txBody>
      </p:sp>
      <p:sp>
        <p:nvSpPr>
          <p:cNvPr id="12" name="角丸四角形 11"/>
          <p:cNvSpPr/>
          <p:nvPr/>
        </p:nvSpPr>
        <p:spPr>
          <a:xfrm>
            <a:off x="1358100" y="2879600"/>
            <a:ext cx="7822500" cy="2401700"/>
          </a:xfrm>
          <a:prstGeom prst="roundRect">
            <a:avLst/>
          </a:prstGeom>
          <a:noFill/>
          <a:extLst>
            <a:ext uri="{909E8E84-426E-40DD-AFC4-6F175D3DCCD1}">
              <a14:hiddenFill xmlns:a14="http://schemas.microsoft.com/office/drawing/2010/main">
                <a:solidFill>
                  <a:schemeClr val="accent4"/>
                </a:solidFill>
              </a14:hiddenFill>
            </a:ext>
          </a:ex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sz="1985"/>
          </a:p>
        </p:txBody>
      </p:sp>
      <p:sp>
        <p:nvSpPr>
          <p:cNvPr id="16" name="テキストボックス 15"/>
          <p:cNvSpPr txBox="1"/>
          <p:nvPr/>
        </p:nvSpPr>
        <p:spPr>
          <a:xfrm>
            <a:off x="8339200" y="2192900"/>
            <a:ext cx="1228500" cy="500380"/>
          </a:xfrm>
          <a:prstGeom prst="rect">
            <a:avLst/>
          </a:prstGeom>
          <a:noFill/>
        </p:spPr>
        <p:txBody>
          <a:bodyPr wrap="square" rtlCol="0">
            <a:spAutoFit/>
          </a:bodyPr>
          <a:lstStyle/>
          <a:p>
            <a:r>
              <a:rPr lang="ja-JP" altLang="en-US" sz="1325"/>
              <a:t>誰でも参加</a:t>
            </a:r>
            <a:endParaRPr lang="ja-JP" altLang="en-US" sz="1325"/>
          </a:p>
          <a:p>
            <a:r>
              <a:rPr lang="ja-JP" altLang="en-US" sz="1325"/>
              <a:t>できますよ❕</a:t>
            </a:r>
            <a:endParaRPr lang="ja-JP" altLang="en-US" sz="1325"/>
          </a:p>
        </p:txBody>
      </p:sp>
      <p:sp>
        <p:nvSpPr>
          <p:cNvPr id="6" name="テキストボックス 5"/>
          <p:cNvSpPr txBox="1"/>
          <p:nvPr/>
        </p:nvSpPr>
        <p:spPr>
          <a:xfrm>
            <a:off x="1255395" y="5337230"/>
            <a:ext cx="8110855" cy="523220"/>
          </a:xfrm>
          <a:prstGeom prst="rect">
            <a:avLst/>
          </a:prstGeom>
          <a:noFill/>
        </p:spPr>
        <p:txBody>
          <a:bodyPr wrap="square" rtlCol="0" anchor="t">
            <a:spAutoFit/>
          </a:bodyPr>
          <a:lstStyle/>
          <a:p>
            <a:r>
              <a:rPr lang="ja-JP" altLang="en-US" sz="1400" b="1" dirty="0">
                <a:latin typeface="メイリオ" panose="020B0604030504040204" charset="-128"/>
                <a:ea typeface="メイリオ" panose="020B0604030504040204" charset="-128"/>
                <a:cs typeface="メイリオ" panose="020B0604030504040204" charset="-128"/>
              </a:rPr>
              <a:t>日本乾癬学会学術大会、日本脊椎関節炎学会学術集会にご参加の先生方</a:t>
            </a:r>
            <a:r>
              <a:rPr lang="ja-JP" altLang="en-US" sz="1400" dirty="0">
                <a:latin typeface="メイリオ" panose="020B0604030504040204" charset="-128"/>
                <a:ea typeface="メイリオ" panose="020B0604030504040204" charset="-128"/>
                <a:cs typeface="メイリオ" panose="020B0604030504040204" charset="-128"/>
              </a:rPr>
              <a:t>、是非この機会に現地、</a:t>
            </a:r>
            <a:endParaRPr lang="ja-JP" altLang="en-US" sz="1400" dirty="0">
              <a:latin typeface="メイリオ" panose="020B0604030504040204" charset="-128"/>
              <a:ea typeface="メイリオ" panose="020B0604030504040204" charset="-128"/>
              <a:cs typeface="メイリオ" panose="020B0604030504040204" charset="-128"/>
            </a:endParaRPr>
          </a:p>
          <a:p>
            <a:r>
              <a:rPr lang="ja-JP" altLang="en-US" sz="1400" dirty="0">
                <a:latin typeface="メイリオ" panose="020B0604030504040204" charset="-128"/>
                <a:ea typeface="メイリオ" panose="020B0604030504040204" charset="-128"/>
                <a:cs typeface="メイリオ" panose="020B0604030504040204" charset="-128"/>
              </a:rPr>
              <a:t>またはZoomにてご参加ください。</a:t>
            </a:r>
            <a:endParaRPr lang="ja-JP" altLang="en-US" sz="1400" dirty="0">
              <a:latin typeface="メイリオ" panose="020B0604030504040204" charset="-128"/>
              <a:ea typeface="メイリオ" panose="020B0604030504040204" charset="-128"/>
              <a:cs typeface="メイリオ" panose="020B0604030504040204"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549</Words>
  <Application>WPS Presentation</Application>
  <PresentationFormat>ユーザー設定</PresentationFormat>
  <Paragraphs>34</Paragraphs>
  <Slides>1</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vt:i4>
      </vt:variant>
    </vt:vector>
  </HeadingPairs>
  <TitlesOfParts>
    <vt:vector size="17" baseType="lpstr">
      <vt:lpstr>Arial</vt:lpstr>
      <vt:lpstr>ＭＳ Ｐゴシック</vt:lpstr>
      <vt:lpstr>Wingdings</vt:lpstr>
      <vt:lpstr>Meiryo UI</vt:lpstr>
      <vt:lpstr>HG創英角ﾎﾟｯﾌﾟ体</vt:lpstr>
      <vt:lpstr>HGP創英角ﾎﾟｯﾌﾟ体</vt:lpstr>
      <vt:lpstr>メイリオ</vt:lpstr>
      <vt:lpstr>Hiragino Kaku Gothic Pro</vt:lpstr>
      <vt:lpstr>HGS創英角ﾎﾟｯﾌﾟ体</vt:lpstr>
      <vt:lpstr>Calibri</vt:lpstr>
      <vt:lpstr>Segoe Print</vt:lpstr>
      <vt:lpstr>Microsoft YaHei</vt:lpstr>
      <vt:lpstr>ＭＳ Ｐゴシック</vt:lpstr>
      <vt:lpstr>Arial Unicode MS</vt:lpstr>
      <vt:lpstr>Calibri Light</vt:lpstr>
      <vt:lpstr>Office テーマ</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WS05</dc:creator>
  <cp:lastModifiedBy>WS05</cp:lastModifiedBy>
  <cp:revision>58</cp:revision>
  <dcterms:created xsi:type="dcterms:W3CDTF">2021-10-31T13:48:00Z</dcterms:created>
  <dcterms:modified xsi:type="dcterms:W3CDTF">2022-08-09T14:02:40Z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1041-10.8.2.6709</vt:lpwstr>
  </property>
</Properties>
</file>