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11"/>
  </p:notesMasterIdLst>
  <p:sldIdLst>
    <p:sldId id="256" r:id="rId3"/>
    <p:sldId id="257" r:id="rId4"/>
    <p:sldId id="266" r:id="rId5"/>
    <p:sldId id="259" r:id="rId6"/>
    <p:sldId id="267" r:id="rId7"/>
    <p:sldId id="261" r:id="rId8"/>
    <p:sldId id="262" r:id="rId9"/>
    <p:sldId id="268" r:id="rId10"/>
  </p:sldIdLst>
  <p:sldSz cx="12192000" cy="16256000"/>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280" autoAdjust="0"/>
  </p:normalViewPr>
  <p:slideViewPr>
    <p:cSldViewPr snapToGrid="0">
      <p:cViewPr varScale="1">
        <p:scale>
          <a:sx n="49" d="100"/>
          <a:sy n="49" d="100"/>
        </p:scale>
        <p:origin x="2892" y="5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84871" cy="502755"/>
          </a:xfrm>
          <a:prstGeom prst="rect">
            <a:avLst/>
          </a:prstGeom>
        </p:spPr>
        <p:txBody>
          <a:bodyPr vert="horz" lIns="96607" tIns="48304" rIns="96607" bIns="48304" rtlCol="0"/>
          <a:lstStyle>
            <a:lvl1pPr algn="l">
              <a:defRPr sz="1300"/>
            </a:lvl1pPr>
          </a:lstStyle>
          <a:p>
            <a:endParaRPr kumimoji="1" lang="ja-JP" altLang="en-US"/>
          </a:p>
        </p:txBody>
      </p:sp>
      <p:sp>
        <p:nvSpPr>
          <p:cNvPr id="3" name="日付プレースホルダー 2"/>
          <p:cNvSpPr>
            <a:spLocks noGrp="1"/>
          </p:cNvSpPr>
          <p:nvPr>
            <p:ph type="dt" idx="1"/>
          </p:nvPr>
        </p:nvSpPr>
        <p:spPr>
          <a:xfrm>
            <a:off x="3901699" y="0"/>
            <a:ext cx="2984871" cy="502755"/>
          </a:xfrm>
          <a:prstGeom prst="rect">
            <a:avLst/>
          </a:prstGeom>
        </p:spPr>
        <p:txBody>
          <a:bodyPr vert="horz" lIns="96607" tIns="48304" rIns="96607" bIns="48304" rtlCol="0"/>
          <a:lstStyle>
            <a:lvl1pPr algn="r">
              <a:defRPr sz="1300"/>
            </a:lvl1pPr>
          </a:lstStyle>
          <a:p>
            <a:fld id="{38A63221-45E2-482C-9D3E-C4CE6E19EF5B}" type="datetimeFigureOut">
              <a:rPr kumimoji="1" lang="ja-JP" altLang="en-US" smtClean="0"/>
              <a:t>2023/11/28</a:t>
            </a:fld>
            <a:endParaRPr kumimoji="1" lang="ja-JP" altLang="en-US"/>
          </a:p>
        </p:txBody>
      </p:sp>
      <p:sp>
        <p:nvSpPr>
          <p:cNvPr id="4" name="スライド イメージ プレースホルダー 3"/>
          <p:cNvSpPr>
            <a:spLocks noGrp="1" noRot="1" noChangeAspect="1"/>
          </p:cNvSpPr>
          <p:nvPr>
            <p:ph type="sldImg" idx="2"/>
          </p:nvPr>
        </p:nvSpPr>
        <p:spPr>
          <a:xfrm>
            <a:off x="2176463" y="1252538"/>
            <a:ext cx="2535237" cy="3381375"/>
          </a:xfrm>
          <a:prstGeom prst="rect">
            <a:avLst/>
          </a:prstGeom>
          <a:noFill/>
          <a:ln w="12700">
            <a:solidFill>
              <a:prstClr val="black"/>
            </a:solidFill>
          </a:ln>
        </p:spPr>
        <p:txBody>
          <a:bodyPr vert="horz" lIns="96607" tIns="48304" rIns="96607" bIns="48304" rtlCol="0" anchor="ctr"/>
          <a:lstStyle/>
          <a:p>
            <a:endParaRPr lang="ja-JP" altLang="en-US"/>
          </a:p>
        </p:txBody>
      </p:sp>
      <p:sp>
        <p:nvSpPr>
          <p:cNvPr id="5" name="ノート プレースホルダー 4"/>
          <p:cNvSpPr>
            <a:spLocks noGrp="1"/>
          </p:cNvSpPr>
          <p:nvPr>
            <p:ph type="body" sz="quarter" idx="3"/>
          </p:nvPr>
        </p:nvSpPr>
        <p:spPr>
          <a:xfrm>
            <a:off x="688817" y="4822270"/>
            <a:ext cx="5510530" cy="3945493"/>
          </a:xfrm>
          <a:prstGeom prst="rect">
            <a:avLst/>
          </a:prstGeom>
        </p:spPr>
        <p:txBody>
          <a:bodyPr vert="horz" lIns="96607" tIns="48304" rIns="96607" bIns="483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517547"/>
            <a:ext cx="2984871" cy="502754"/>
          </a:xfrm>
          <a:prstGeom prst="rect">
            <a:avLst/>
          </a:prstGeom>
        </p:spPr>
        <p:txBody>
          <a:bodyPr vert="horz" lIns="96607" tIns="48304" rIns="96607" bIns="4830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01699" y="9517547"/>
            <a:ext cx="2984871" cy="502754"/>
          </a:xfrm>
          <a:prstGeom prst="rect">
            <a:avLst/>
          </a:prstGeom>
        </p:spPr>
        <p:txBody>
          <a:bodyPr vert="horz" lIns="96607" tIns="48304" rIns="96607" bIns="48304" rtlCol="0" anchor="b"/>
          <a:lstStyle>
            <a:lvl1pPr algn="r">
              <a:defRPr sz="1300"/>
            </a:lvl1pPr>
          </a:lstStyle>
          <a:p>
            <a:fld id="{D757707A-416C-43C3-9AB2-2A1EABB97E20}" type="slidenum">
              <a:rPr kumimoji="1" lang="ja-JP" altLang="en-US" smtClean="0"/>
              <a:t>‹#›</a:t>
            </a:fld>
            <a:endParaRPr kumimoji="1" lang="ja-JP" altLang="en-US"/>
          </a:p>
        </p:txBody>
      </p:sp>
    </p:spTree>
    <p:extLst>
      <p:ext uri="{BB962C8B-B14F-4D97-AF65-F5344CB8AC3E}">
        <p14:creationId xmlns:p14="http://schemas.microsoft.com/office/powerpoint/2010/main" val="34449225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76463" y="1252538"/>
            <a:ext cx="2535237" cy="3381375"/>
          </a:xfrm>
        </p:spPr>
      </p:sp>
      <p:sp>
        <p:nvSpPr>
          <p:cNvPr id="3" name="ノート プレースホルダー 2"/>
          <p:cNvSpPr>
            <a:spLocks noGrp="1"/>
          </p:cNvSpPr>
          <p:nvPr>
            <p:ph type="body" idx="1"/>
          </p:nvPr>
        </p:nvSpPr>
        <p:spPr/>
        <p:txBody>
          <a:bodyPr/>
          <a:lstStyle/>
          <a:p>
            <a:endParaRPr kumimoji="1" lang="ja-JP" altLang="en-US" dirty="0">
              <a:latin typeface="ＭＳ Ｐ明朝" panose="02020600040205080304" pitchFamily="18" charset="-128"/>
              <a:ea typeface="ＭＳ Ｐ明朝" panose="02020600040205080304" pitchFamily="18" charset="-128"/>
            </a:endParaRPr>
          </a:p>
        </p:txBody>
      </p:sp>
      <p:sp>
        <p:nvSpPr>
          <p:cNvPr id="4" name="スライド番号プレースホルダー 3"/>
          <p:cNvSpPr>
            <a:spLocks noGrp="1"/>
          </p:cNvSpPr>
          <p:nvPr>
            <p:ph type="sldNum" sz="quarter" idx="5"/>
          </p:nvPr>
        </p:nvSpPr>
        <p:spPr/>
        <p:txBody>
          <a:bodyPr/>
          <a:lstStyle/>
          <a:p>
            <a:fld id="{D757707A-416C-43C3-9AB2-2A1EABB97E20}" type="slidenum">
              <a:rPr kumimoji="1" lang="ja-JP" altLang="en-US" smtClean="0"/>
              <a:t>1</a:t>
            </a:fld>
            <a:endParaRPr kumimoji="1" lang="ja-JP" altLang="en-US"/>
          </a:p>
        </p:txBody>
      </p:sp>
    </p:spTree>
    <p:extLst>
      <p:ext uri="{BB962C8B-B14F-4D97-AF65-F5344CB8AC3E}">
        <p14:creationId xmlns:p14="http://schemas.microsoft.com/office/powerpoint/2010/main" val="37631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5"/>
            <a:ext cx="9144000" cy="3924769"/>
          </a:xfrm>
        </p:spPr>
        <p:txBody>
          <a:bodyPr/>
          <a:lstStyle>
            <a:lvl1pPr marL="0" indent="0" algn="ctr">
              <a:buNone/>
              <a:defRPr sz="3200"/>
            </a:lvl1pPr>
            <a:lvl2pPr marL="609570" indent="0" algn="ctr">
              <a:buNone/>
              <a:defRPr sz="2667"/>
            </a:lvl2pPr>
            <a:lvl3pPr marL="1219140" indent="0" algn="ctr">
              <a:buNone/>
              <a:defRPr sz="2400"/>
            </a:lvl3pPr>
            <a:lvl4pPr marL="1828709" indent="0" algn="ctr">
              <a:buNone/>
              <a:defRPr sz="2133"/>
            </a:lvl4pPr>
            <a:lvl5pPr marL="2438278" indent="0" algn="ctr">
              <a:buNone/>
              <a:defRPr sz="2133"/>
            </a:lvl5pPr>
            <a:lvl6pPr marL="3047848" indent="0" algn="ctr">
              <a:buNone/>
              <a:defRPr sz="2133"/>
            </a:lvl6pPr>
            <a:lvl7pPr marL="3657418" indent="0" algn="ctr">
              <a:buNone/>
              <a:defRPr sz="2133"/>
            </a:lvl7pPr>
            <a:lvl8pPr marL="4266987" indent="0" algn="ctr">
              <a:buNone/>
              <a:defRPr sz="2133"/>
            </a:lvl8pPr>
            <a:lvl9pPr marL="4876557"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480638C-0461-421C-814E-544EB902B7FE}" type="datetime1">
              <a:rPr kumimoji="1" lang="ja-JP" altLang="en-US" smtClean="0"/>
              <a:t>2023/11/28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DD6F45-4D64-4CF0-9F25-80879788D6F7}" type="slidenum">
              <a:rPr kumimoji="1" lang="ja-JP" altLang="en-US" smtClean="0"/>
              <a:t>‹#›</a:t>
            </a:fld>
            <a:endParaRPr kumimoji="1" lang="ja-JP" altLang="en-US"/>
          </a:p>
        </p:txBody>
      </p:sp>
    </p:spTree>
    <p:extLst>
      <p:ext uri="{BB962C8B-B14F-4D97-AF65-F5344CB8AC3E}">
        <p14:creationId xmlns:p14="http://schemas.microsoft.com/office/powerpoint/2010/main" val="1681414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91FE65B-631D-4F0B-878D-D49A6E39D38B}" type="datetime1">
              <a:rPr kumimoji="1" lang="ja-JP" altLang="en-US" smtClean="0"/>
              <a:t>2023/11/28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DD6F45-4D64-4CF0-9F25-80879788D6F7}" type="slidenum">
              <a:rPr kumimoji="1" lang="ja-JP" altLang="en-US" smtClean="0"/>
              <a:t>‹#›</a:t>
            </a:fld>
            <a:endParaRPr kumimoji="1" lang="ja-JP" altLang="en-US"/>
          </a:p>
        </p:txBody>
      </p:sp>
    </p:spTree>
    <p:extLst>
      <p:ext uri="{BB962C8B-B14F-4D97-AF65-F5344CB8AC3E}">
        <p14:creationId xmlns:p14="http://schemas.microsoft.com/office/powerpoint/2010/main" val="3670867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2"/>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2"/>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B1F9AE-390A-4856-B2EE-8A0B84094AE6}" type="datetime1">
              <a:rPr kumimoji="1" lang="ja-JP" altLang="en-US" smtClean="0"/>
              <a:t>2023/11/28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DD6F45-4D64-4CF0-9F25-80879788D6F7}" type="slidenum">
              <a:rPr kumimoji="1" lang="ja-JP" altLang="en-US" smtClean="0"/>
              <a:t>‹#›</a:t>
            </a:fld>
            <a:endParaRPr kumimoji="1" lang="ja-JP" altLang="en-US"/>
          </a:p>
        </p:txBody>
      </p:sp>
    </p:spTree>
    <p:extLst>
      <p:ext uri="{BB962C8B-B14F-4D97-AF65-F5344CB8AC3E}">
        <p14:creationId xmlns:p14="http://schemas.microsoft.com/office/powerpoint/2010/main" val="10275368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85" y="2660747"/>
            <a:ext cx="9144512" cy="5660202"/>
          </a:xfrm>
        </p:spPr>
        <p:txBody>
          <a:bodyPr anchor="b"/>
          <a:lstStyle>
            <a:lvl1pPr algn="ctr">
              <a:defRPr sz="7395"/>
            </a:lvl1pPr>
          </a:lstStyle>
          <a:p>
            <a:r>
              <a:rPr kumimoji="1" lang="ja-JP" altLang="en-US" dirty="0"/>
              <a:t>マスタ タイトルの書式設定</a:t>
            </a:r>
          </a:p>
        </p:txBody>
      </p:sp>
      <p:sp>
        <p:nvSpPr>
          <p:cNvPr id="3" name="サブタイトル 2"/>
          <p:cNvSpPr>
            <a:spLocks noGrp="1"/>
          </p:cNvSpPr>
          <p:nvPr>
            <p:ph type="subTitle" idx="1"/>
          </p:nvPr>
        </p:nvSpPr>
        <p:spPr>
          <a:xfrm>
            <a:off x="1524085" y="8539229"/>
            <a:ext cx="9144512" cy="3925259"/>
          </a:xfrm>
        </p:spPr>
        <p:txBody>
          <a:bodyPr/>
          <a:lstStyle>
            <a:lvl1pPr marL="0" indent="0" algn="ctr">
              <a:buNone/>
              <a:defRPr sz="2955"/>
            </a:lvl1pPr>
            <a:lvl2pPr marL="561862" indent="0" algn="ctr">
              <a:buNone/>
              <a:defRPr sz="2462"/>
            </a:lvl2pPr>
            <a:lvl3pPr marL="1125809" indent="0" algn="ctr">
              <a:buNone/>
              <a:defRPr sz="2216"/>
            </a:lvl3pPr>
            <a:lvl4pPr marL="1688714" indent="0" algn="ctr">
              <a:buNone/>
              <a:defRPr sz="1970"/>
            </a:lvl4pPr>
            <a:lvl5pPr marL="2252661" indent="0" algn="ctr">
              <a:buNone/>
              <a:defRPr sz="1970"/>
            </a:lvl5pPr>
            <a:lvl6pPr marL="2814523" indent="0" algn="ctr">
              <a:buNone/>
              <a:defRPr sz="1970"/>
            </a:lvl6pPr>
            <a:lvl7pPr marL="3378470" indent="0" algn="ctr">
              <a:buNone/>
              <a:defRPr sz="1970"/>
            </a:lvl7pPr>
            <a:lvl8pPr marL="3940332" indent="0" algn="ctr">
              <a:buNone/>
              <a:defRPr sz="1970"/>
            </a:lvl8pPr>
            <a:lvl9pPr marL="4503237" indent="0" algn="ctr">
              <a:buNone/>
              <a:defRPr sz="1970"/>
            </a:lvl9pPr>
          </a:lstStyle>
          <a:p>
            <a:r>
              <a:rPr kumimoji="1" lang="ja-JP" altLang="en-US" dirty="0"/>
              <a:t>マスタ サブタイトルの書式設定</a:t>
            </a:r>
          </a:p>
        </p:txBody>
      </p:sp>
      <p:sp>
        <p:nvSpPr>
          <p:cNvPr id="4" name="日付プレースホルダー 3"/>
          <p:cNvSpPr>
            <a:spLocks noGrp="1"/>
          </p:cNvSpPr>
          <p:nvPr>
            <p:ph type="dt" sz="half" idx="10"/>
          </p:nvPr>
        </p:nvSpPr>
        <p:spPr/>
        <p:txBody>
          <a:bodyPr/>
          <a:lstStyle/>
          <a:p>
            <a:fld id="{B1E22A81-345E-4390-848A-0ED44FDE51D5}" type="datetime1">
              <a:rPr kumimoji="1" lang="ja-JP" altLang="en-US" smtClean="0"/>
              <a:t>2023/11/28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D8928E-AA9A-4D89-BC1F-A2C05AB4BD92}" type="slidenum">
              <a:rPr kumimoji="1" lang="ja-JP" altLang="en-US" smtClean="0"/>
              <a:t>‹#›</a:t>
            </a:fld>
            <a:endParaRPr kumimoji="1" lang="ja-JP" altLang="en-US"/>
          </a:p>
        </p:txBody>
      </p:sp>
    </p:spTree>
    <p:extLst>
      <p:ext uri="{BB962C8B-B14F-4D97-AF65-F5344CB8AC3E}">
        <p14:creationId xmlns:p14="http://schemas.microsoft.com/office/powerpoint/2010/main" val="34811631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14F62A2B-9DA7-4080-9F7D-9629BFAB4029}" type="datetime1">
              <a:rPr kumimoji="1" lang="ja-JP" altLang="en-US" smtClean="0"/>
              <a:t>2023/11/28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D8928E-AA9A-4D89-BC1F-A2C05AB4BD92}" type="slidenum">
              <a:rPr kumimoji="1" lang="ja-JP" altLang="en-US" smtClean="0"/>
              <a:t>‹#›</a:t>
            </a:fld>
            <a:endParaRPr kumimoji="1" lang="ja-JP" altLang="en-US"/>
          </a:p>
        </p:txBody>
      </p:sp>
    </p:spTree>
    <p:extLst>
      <p:ext uri="{BB962C8B-B14F-4D97-AF65-F5344CB8AC3E}">
        <p14:creationId xmlns:p14="http://schemas.microsoft.com/office/powerpoint/2010/main" val="34538666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97" y="4053219"/>
            <a:ext cx="10516188" cy="6762886"/>
          </a:xfrm>
        </p:spPr>
        <p:txBody>
          <a:bodyPr anchor="b"/>
          <a:lstStyle>
            <a:lvl1pPr>
              <a:defRPr sz="7395"/>
            </a:lvl1pPr>
          </a:lstStyle>
          <a:p>
            <a:r>
              <a:rPr kumimoji="1" lang="ja-JP" altLang="en-US" dirty="0"/>
              <a:t>マスタ タイトルの書式設定</a:t>
            </a:r>
          </a:p>
        </p:txBody>
      </p:sp>
      <p:sp>
        <p:nvSpPr>
          <p:cNvPr id="3" name="テキスト プレースホルダー 2"/>
          <p:cNvSpPr>
            <a:spLocks noGrp="1"/>
          </p:cNvSpPr>
          <p:nvPr>
            <p:ph type="body" idx="1"/>
          </p:nvPr>
        </p:nvSpPr>
        <p:spPr>
          <a:xfrm>
            <a:off x="831897" y="10880084"/>
            <a:ext cx="10516188" cy="3556442"/>
          </a:xfrm>
        </p:spPr>
        <p:txBody>
          <a:bodyPr/>
          <a:lstStyle>
            <a:lvl1pPr marL="0" indent="0">
              <a:buNone/>
              <a:defRPr sz="2955">
                <a:solidFill>
                  <a:schemeClr val="tx1">
                    <a:tint val="75000"/>
                  </a:schemeClr>
                </a:solidFill>
              </a:defRPr>
            </a:lvl1pPr>
            <a:lvl2pPr marL="561862" indent="0">
              <a:buNone/>
              <a:defRPr sz="2462">
                <a:solidFill>
                  <a:schemeClr val="tx1">
                    <a:tint val="75000"/>
                  </a:schemeClr>
                </a:solidFill>
              </a:defRPr>
            </a:lvl2pPr>
            <a:lvl3pPr marL="1125809" indent="0">
              <a:buNone/>
              <a:defRPr sz="2216">
                <a:solidFill>
                  <a:schemeClr val="tx1">
                    <a:tint val="75000"/>
                  </a:schemeClr>
                </a:solidFill>
              </a:defRPr>
            </a:lvl3pPr>
            <a:lvl4pPr marL="1688714" indent="0">
              <a:buNone/>
              <a:defRPr sz="1970">
                <a:solidFill>
                  <a:schemeClr val="tx1">
                    <a:tint val="75000"/>
                  </a:schemeClr>
                </a:solidFill>
              </a:defRPr>
            </a:lvl4pPr>
            <a:lvl5pPr marL="2252661" indent="0">
              <a:buNone/>
              <a:defRPr sz="1970">
                <a:solidFill>
                  <a:schemeClr val="tx1">
                    <a:tint val="75000"/>
                  </a:schemeClr>
                </a:solidFill>
              </a:defRPr>
            </a:lvl5pPr>
            <a:lvl6pPr marL="2814523" indent="0">
              <a:buNone/>
              <a:defRPr sz="1970">
                <a:solidFill>
                  <a:schemeClr val="tx1">
                    <a:tint val="75000"/>
                  </a:schemeClr>
                </a:solidFill>
              </a:defRPr>
            </a:lvl6pPr>
            <a:lvl7pPr marL="3378470" indent="0">
              <a:buNone/>
              <a:defRPr sz="1970">
                <a:solidFill>
                  <a:schemeClr val="tx1">
                    <a:tint val="75000"/>
                  </a:schemeClr>
                </a:solidFill>
              </a:defRPr>
            </a:lvl7pPr>
            <a:lvl8pPr marL="3940332" indent="0">
              <a:buNone/>
              <a:defRPr sz="1970">
                <a:solidFill>
                  <a:schemeClr val="tx1">
                    <a:tint val="75000"/>
                  </a:schemeClr>
                </a:solidFill>
              </a:defRPr>
            </a:lvl8pPr>
            <a:lvl9pPr marL="4503237" indent="0">
              <a:buNone/>
              <a:defRPr sz="1970">
                <a:solidFill>
                  <a:schemeClr val="tx1">
                    <a:tint val="75000"/>
                  </a:schemeClr>
                </a:solidFill>
              </a:defRPr>
            </a:lvl9pPr>
          </a:lstStyle>
          <a:p>
            <a:pPr lvl="0"/>
            <a:r>
              <a:rPr kumimoji="1" lang="ja-JP" altLang="en-US" dirty="0"/>
              <a:t>マスタ テキストの書式設定</a:t>
            </a:r>
          </a:p>
        </p:txBody>
      </p:sp>
      <p:sp>
        <p:nvSpPr>
          <p:cNvPr id="4" name="日付プレースホルダー 3"/>
          <p:cNvSpPr>
            <a:spLocks noGrp="1"/>
          </p:cNvSpPr>
          <p:nvPr>
            <p:ph type="dt" sz="half" idx="10"/>
          </p:nvPr>
        </p:nvSpPr>
        <p:spPr/>
        <p:txBody>
          <a:bodyPr/>
          <a:lstStyle/>
          <a:p>
            <a:fld id="{535FB882-49BB-4E77-9ACB-192BE94C3E31}" type="datetime1">
              <a:rPr kumimoji="1" lang="ja-JP" altLang="en-US" smtClean="0"/>
              <a:t>2023/11/28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D8928E-AA9A-4D89-BC1F-A2C05AB4BD92}" type="slidenum">
              <a:rPr kumimoji="1" lang="ja-JP" altLang="en-US" smtClean="0"/>
              <a:t>‹#›</a:t>
            </a:fld>
            <a:endParaRPr kumimoji="1" lang="ja-JP" altLang="en-US"/>
          </a:p>
        </p:txBody>
      </p:sp>
    </p:spTree>
    <p:extLst>
      <p:ext uri="{BB962C8B-B14F-4D97-AF65-F5344CB8AC3E}">
        <p14:creationId xmlns:p14="http://schemas.microsoft.com/office/powerpoint/2010/main" val="22215735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 タイトルの書式設定</a:t>
            </a:r>
          </a:p>
        </p:txBody>
      </p:sp>
      <p:sp>
        <p:nvSpPr>
          <p:cNvPr id="3" name="コンテンツ プレースホルダー 2"/>
          <p:cNvSpPr>
            <a:spLocks noGrp="1"/>
          </p:cNvSpPr>
          <p:nvPr>
            <p:ph sz="half" idx="1"/>
          </p:nvPr>
        </p:nvSpPr>
        <p:spPr>
          <a:xfrm>
            <a:off x="838248" y="4327947"/>
            <a:ext cx="5181890" cy="10315569"/>
          </a:xfrm>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コンテンツ プレースホルダー 3"/>
          <p:cNvSpPr>
            <a:spLocks noGrp="1"/>
          </p:cNvSpPr>
          <p:nvPr>
            <p:ph sz="half" idx="2"/>
          </p:nvPr>
        </p:nvSpPr>
        <p:spPr>
          <a:xfrm>
            <a:off x="6172547" y="4327947"/>
            <a:ext cx="5181890" cy="10315569"/>
          </a:xfrm>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日付プレースホルダー 4"/>
          <p:cNvSpPr>
            <a:spLocks noGrp="1"/>
          </p:cNvSpPr>
          <p:nvPr>
            <p:ph type="dt" sz="half" idx="10"/>
          </p:nvPr>
        </p:nvSpPr>
        <p:spPr/>
        <p:txBody>
          <a:bodyPr/>
          <a:lstStyle/>
          <a:p>
            <a:fld id="{F94BEC1C-313B-4CB9-B6D1-3E59088243B8}" type="datetime1">
              <a:rPr kumimoji="1" lang="ja-JP" altLang="en-US" smtClean="0"/>
              <a:t>2023/11/28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D8928E-AA9A-4D89-BC1F-A2C05AB4BD92}" type="slidenum">
              <a:rPr kumimoji="1" lang="ja-JP" altLang="en-US" smtClean="0"/>
              <a:t>‹#›</a:t>
            </a:fld>
            <a:endParaRPr kumimoji="1" lang="ja-JP" altLang="en-US"/>
          </a:p>
        </p:txBody>
      </p:sp>
    </p:spTree>
    <p:extLst>
      <p:ext uri="{BB962C8B-B14F-4D97-AF65-F5344CB8AC3E}">
        <p14:creationId xmlns:p14="http://schemas.microsoft.com/office/powerpoint/2010/main" val="31368248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835" y="865589"/>
            <a:ext cx="10516188" cy="3142467"/>
          </a:xfrm>
        </p:spPr>
        <p:txBody>
          <a:bodyPr/>
          <a:lstStyle/>
          <a:p>
            <a:r>
              <a:rPr kumimoji="1" lang="ja-JP" altLang="en-US" dirty="0"/>
              <a:t>マスタ タイトルの書式設定</a:t>
            </a:r>
          </a:p>
        </p:txBody>
      </p:sp>
      <p:sp>
        <p:nvSpPr>
          <p:cNvPr id="3" name="テキスト プレースホルダー 2"/>
          <p:cNvSpPr>
            <a:spLocks noGrp="1"/>
          </p:cNvSpPr>
          <p:nvPr>
            <p:ph type="body" idx="1"/>
          </p:nvPr>
        </p:nvSpPr>
        <p:spPr>
          <a:xfrm>
            <a:off x="839835" y="3985476"/>
            <a:ext cx="5158075" cy="1953220"/>
          </a:xfrm>
        </p:spPr>
        <p:txBody>
          <a:bodyPr anchor="b"/>
          <a:lstStyle>
            <a:lvl1pPr marL="0" indent="0">
              <a:buNone/>
              <a:defRPr sz="2955" b="1"/>
            </a:lvl1pPr>
            <a:lvl2pPr marL="561862" indent="0">
              <a:buNone/>
              <a:defRPr sz="2462" b="1"/>
            </a:lvl2pPr>
            <a:lvl3pPr marL="1125809" indent="0">
              <a:buNone/>
              <a:defRPr sz="2216" b="1"/>
            </a:lvl3pPr>
            <a:lvl4pPr marL="1688714" indent="0">
              <a:buNone/>
              <a:defRPr sz="1970" b="1"/>
            </a:lvl4pPr>
            <a:lvl5pPr marL="2252661" indent="0">
              <a:buNone/>
              <a:defRPr sz="1970" b="1"/>
            </a:lvl5pPr>
            <a:lvl6pPr marL="2814523" indent="0">
              <a:buNone/>
              <a:defRPr sz="1970" b="1"/>
            </a:lvl6pPr>
            <a:lvl7pPr marL="3378470" indent="0">
              <a:buNone/>
              <a:defRPr sz="1970" b="1"/>
            </a:lvl7pPr>
            <a:lvl8pPr marL="3940332" indent="0">
              <a:buNone/>
              <a:defRPr sz="1970" b="1"/>
            </a:lvl8pPr>
            <a:lvl9pPr marL="4503237" indent="0">
              <a:buNone/>
              <a:defRPr sz="1970" b="1"/>
            </a:lvl9pPr>
          </a:lstStyle>
          <a:p>
            <a:pPr lvl="0"/>
            <a:r>
              <a:rPr kumimoji="1" lang="ja-JP" altLang="en-US" dirty="0"/>
              <a:t>マスタ テキストの書式設定</a:t>
            </a:r>
          </a:p>
        </p:txBody>
      </p:sp>
      <p:sp>
        <p:nvSpPr>
          <p:cNvPr id="4" name="コンテンツ プレースホルダー 3"/>
          <p:cNvSpPr>
            <a:spLocks noGrp="1"/>
          </p:cNvSpPr>
          <p:nvPr>
            <p:ph sz="half" idx="2"/>
          </p:nvPr>
        </p:nvSpPr>
        <p:spPr>
          <a:xfrm>
            <a:off x="839835" y="5938696"/>
            <a:ext cx="5158075" cy="8734927"/>
          </a:xfrm>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テキスト プレースホルダー 4"/>
          <p:cNvSpPr>
            <a:spLocks noGrp="1"/>
          </p:cNvSpPr>
          <p:nvPr>
            <p:ph type="body" sz="quarter" idx="3"/>
          </p:nvPr>
        </p:nvSpPr>
        <p:spPr>
          <a:xfrm>
            <a:off x="6172546" y="3985476"/>
            <a:ext cx="5183477" cy="1953220"/>
          </a:xfrm>
        </p:spPr>
        <p:txBody>
          <a:bodyPr anchor="b"/>
          <a:lstStyle>
            <a:lvl1pPr marL="0" indent="0">
              <a:buNone/>
              <a:defRPr sz="2955" b="1"/>
            </a:lvl1pPr>
            <a:lvl2pPr marL="561862" indent="0">
              <a:buNone/>
              <a:defRPr sz="2462" b="1"/>
            </a:lvl2pPr>
            <a:lvl3pPr marL="1125809" indent="0">
              <a:buNone/>
              <a:defRPr sz="2216" b="1"/>
            </a:lvl3pPr>
            <a:lvl4pPr marL="1688714" indent="0">
              <a:buNone/>
              <a:defRPr sz="1970" b="1"/>
            </a:lvl4pPr>
            <a:lvl5pPr marL="2252661" indent="0">
              <a:buNone/>
              <a:defRPr sz="1970" b="1"/>
            </a:lvl5pPr>
            <a:lvl6pPr marL="2814523" indent="0">
              <a:buNone/>
              <a:defRPr sz="1970" b="1"/>
            </a:lvl6pPr>
            <a:lvl7pPr marL="3378470" indent="0">
              <a:buNone/>
              <a:defRPr sz="1970" b="1"/>
            </a:lvl7pPr>
            <a:lvl8pPr marL="3940332" indent="0">
              <a:buNone/>
              <a:defRPr sz="1970" b="1"/>
            </a:lvl8pPr>
            <a:lvl9pPr marL="4503237" indent="0">
              <a:buNone/>
              <a:defRPr sz="1970" b="1"/>
            </a:lvl9pPr>
          </a:lstStyle>
          <a:p>
            <a:pPr lvl="0"/>
            <a:r>
              <a:rPr kumimoji="1" lang="ja-JP" altLang="en-US" dirty="0"/>
              <a:t>マスタ テキストの書式設定</a:t>
            </a:r>
          </a:p>
        </p:txBody>
      </p:sp>
      <p:sp>
        <p:nvSpPr>
          <p:cNvPr id="6" name="コンテンツ プレースホルダー 5"/>
          <p:cNvSpPr>
            <a:spLocks noGrp="1"/>
          </p:cNvSpPr>
          <p:nvPr>
            <p:ph sz="quarter" idx="4"/>
          </p:nvPr>
        </p:nvSpPr>
        <p:spPr>
          <a:xfrm>
            <a:off x="6172546" y="5938696"/>
            <a:ext cx="5183477" cy="8734927"/>
          </a:xfrm>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日付プレースホルダー 6"/>
          <p:cNvSpPr>
            <a:spLocks noGrp="1"/>
          </p:cNvSpPr>
          <p:nvPr>
            <p:ph type="dt" sz="half" idx="10"/>
          </p:nvPr>
        </p:nvSpPr>
        <p:spPr/>
        <p:txBody>
          <a:bodyPr/>
          <a:lstStyle/>
          <a:p>
            <a:fld id="{135BD1AF-01FA-462E-B2F1-FCD8A9E95DD5}" type="datetime1">
              <a:rPr kumimoji="1" lang="ja-JP" altLang="en-US" smtClean="0"/>
              <a:t>2023/11/28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8D8928E-AA9A-4D89-BC1F-A2C05AB4BD92}" type="slidenum">
              <a:rPr kumimoji="1" lang="ja-JP" altLang="en-US" smtClean="0"/>
              <a:t>‹#›</a:t>
            </a:fld>
            <a:endParaRPr kumimoji="1" lang="ja-JP" altLang="en-US"/>
          </a:p>
        </p:txBody>
      </p:sp>
    </p:spTree>
    <p:extLst>
      <p:ext uri="{BB962C8B-B14F-4D97-AF65-F5344CB8AC3E}">
        <p14:creationId xmlns:p14="http://schemas.microsoft.com/office/powerpoint/2010/main" val="37022959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 タイトルの書式設定</a:t>
            </a:r>
          </a:p>
        </p:txBody>
      </p:sp>
      <p:sp>
        <p:nvSpPr>
          <p:cNvPr id="3" name="日付プレースホルダー 2"/>
          <p:cNvSpPr>
            <a:spLocks noGrp="1"/>
          </p:cNvSpPr>
          <p:nvPr>
            <p:ph type="dt" sz="half" idx="10"/>
          </p:nvPr>
        </p:nvSpPr>
        <p:spPr/>
        <p:txBody>
          <a:bodyPr/>
          <a:lstStyle/>
          <a:p>
            <a:fld id="{A4204600-D82A-4204-A9B0-F04F815591D0}" type="datetime1">
              <a:rPr kumimoji="1" lang="ja-JP" altLang="en-US" smtClean="0"/>
              <a:t>2023/11/28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D8928E-AA9A-4D89-BC1F-A2C05AB4BD92}" type="slidenum">
              <a:rPr kumimoji="1" lang="ja-JP" altLang="en-US" smtClean="0"/>
              <a:t>‹#›</a:t>
            </a:fld>
            <a:endParaRPr kumimoji="1" lang="ja-JP" altLang="en-US"/>
          </a:p>
        </p:txBody>
      </p:sp>
    </p:spTree>
    <p:extLst>
      <p:ext uri="{BB962C8B-B14F-4D97-AF65-F5344CB8AC3E}">
        <p14:creationId xmlns:p14="http://schemas.microsoft.com/office/powerpoint/2010/main" val="11442925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7948D5D-77B0-4FC4-9760-A7B95589AE98}" type="datetime1">
              <a:rPr kumimoji="1" lang="ja-JP" altLang="en-US" smtClean="0"/>
              <a:t>2023/11/28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8D8928E-AA9A-4D89-BC1F-A2C05AB4BD92}" type="slidenum">
              <a:rPr kumimoji="1" lang="ja-JP" altLang="en-US" smtClean="0"/>
              <a:t>‹#›</a:t>
            </a:fld>
            <a:endParaRPr kumimoji="1" lang="ja-JP" altLang="en-US"/>
          </a:p>
        </p:txBody>
      </p:sp>
    </p:spTree>
    <p:extLst>
      <p:ext uri="{BB962C8B-B14F-4D97-AF65-F5344CB8AC3E}">
        <p14:creationId xmlns:p14="http://schemas.microsoft.com/office/powerpoint/2010/main" val="41478467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836" y="1083870"/>
            <a:ext cx="3932457" cy="3793539"/>
          </a:xfrm>
        </p:spPr>
        <p:txBody>
          <a:bodyPr anchor="b"/>
          <a:lstStyle>
            <a:lvl1pPr>
              <a:defRPr sz="3932"/>
            </a:lvl1pPr>
          </a:lstStyle>
          <a:p>
            <a:r>
              <a:rPr kumimoji="1" lang="ja-JP" altLang="en-US" dirty="0"/>
              <a:t>マスタ タイトルの書式設定</a:t>
            </a:r>
          </a:p>
        </p:txBody>
      </p:sp>
      <p:sp>
        <p:nvSpPr>
          <p:cNvPr id="3" name="図プレースホルダー 2"/>
          <p:cNvSpPr>
            <a:spLocks noGrp="1"/>
          </p:cNvSpPr>
          <p:nvPr>
            <p:ph type="pic" idx="1"/>
          </p:nvPr>
        </p:nvSpPr>
        <p:spPr>
          <a:xfrm>
            <a:off x="5183478" y="2340855"/>
            <a:ext cx="6172546" cy="11553737"/>
          </a:xfrm>
        </p:spPr>
        <p:txBody>
          <a:bodyPr/>
          <a:lstStyle>
            <a:lvl1pPr marL="0" indent="0">
              <a:buNone/>
              <a:defRPr sz="3932"/>
            </a:lvl1pPr>
            <a:lvl2pPr marL="561862" indent="0">
              <a:buNone/>
              <a:defRPr sz="3447"/>
            </a:lvl2pPr>
            <a:lvl3pPr marL="1125809" indent="0">
              <a:buNone/>
              <a:defRPr sz="2955"/>
            </a:lvl3pPr>
            <a:lvl4pPr marL="1688714" indent="0">
              <a:buNone/>
              <a:defRPr sz="2462"/>
            </a:lvl4pPr>
            <a:lvl5pPr marL="2252661" indent="0">
              <a:buNone/>
              <a:defRPr sz="2462"/>
            </a:lvl5pPr>
            <a:lvl6pPr marL="2814523" indent="0">
              <a:buNone/>
              <a:defRPr sz="2462"/>
            </a:lvl6pPr>
            <a:lvl7pPr marL="3378470" indent="0">
              <a:buNone/>
              <a:defRPr sz="2462"/>
            </a:lvl7pPr>
            <a:lvl8pPr marL="3940332" indent="0">
              <a:buNone/>
              <a:defRPr sz="2462"/>
            </a:lvl8pPr>
            <a:lvl9pPr marL="4503237" indent="0">
              <a:buNone/>
              <a:defRPr sz="2462"/>
            </a:lvl9pPr>
          </a:lstStyle>
          <a:p>
            <a:endParaRPr kumimoji="1" lang="ja-JP" altLang="en-US"/>
          </a:p>
        </p:txBody>
      </p:sp>
      <p:sp>
        <p:nvSpPr>
          <p:cNvPr id="4" name="テキスト プレースホルダー 3"/>
          <p:cNvSpPr>
            <a:spLocks noGrp="1"/>
          </p:cNvSpPr>
          <p:nvPr>
            <p:ph type="body" sz="half" idx="2"/>
          </p:nvPr>
        </p:nvSpPr>
        <p:spPr>
          <a:xfrm>
            <a:off x="839836" y="4877409"/>
            <a:ext cx="3932457" cy="9036002"/>
          </a:xfrm>
        </p:spPr>
        <p:txBody>
          <a:bodyPr/>
          <a:lstStyle>
            <a:lvl1pPr marL="0" indent="0">
              <a:buNone/>
              <a:defRPr sz="1970"/>
            </a:lvl1pPr>
            <a:lvl2pPr marL="561862" indent="0">
              <a:buNone/>
              <a:defRPr sz="1724"/>
            </a:lvl2pPr>
            <a:lvl3pPr marL="1125809" indent="0">
              <a:buNone/>
              <a:defRPr sz="1477"/>
            </a:lvl3pPr>
            <a:lvl4pPr marL="1688714" indent="0">
              <a:buNone/>
              <a:defRPr sz="1231"/>
            </a:lvl4pPr>
            <a:lvl5pPr marL="2252661" indent="0">
              <a:buNone/>
              <a:defRPr sz="1231"/>
            </a:lvl5pPr>
            <a:lvl6pPr marL="2814523" indent="0">
              <a:buNone/>
              <a:defRPr sz="1231"/>
            </a:lvl6pPr>
            <a:lvl7pPr marL="3378470" indent="0">
              <a:buNone/>
              <a:defRPr sz="1231"/>
            </a:lvl7pPr>
            <a:lvl8pPr marL="3940332" indent="0">
              <a:buNone/>
              <a:defRPr sz="1231"/>
            </a:lvl8pPr>
            <a:lvl9pPr marL="4503237" indent="0">
              <a:buNone/>
              <a:defRPr sz="1231"/>
            </a:lvl9pPr>
          </a:lstStyle>
          <a:p>
            <a:pPr lvl="0"/>
            <a:r>
              <a:rPr kumimoji="1" lang="ja-JP" altLang="en-US" dirty="0"/>
              <a:t>マスタ テキストの書式設定</a:t>
            </a:r>
          </a:p>
        </p:txBody>
      </p:sp>
      <p:sp>
        <p:nvSpPr>
          <p:cNvPr id="5" name="日付プレースホルダー 4"/>
          <p:cNvSpPr>
            <a:spLocks noGrp="1"/>
          </p:cNvSpPr>
          <p:nvPr>
            <p:ph type="dt" sz="half" idx="10"/>
          </p:nvPr>
        </p:nvSpPr>
        <p:spPr/>
        <p:txBody>
          <a:bodyPr/>
          <a:lstStyle/>
          <a:p>
            <a:fld id="{F1F61700-C08D-4AD9-B689-B2AE70E702D9}" type="datetime1">
              <a:rPr kumimoji="1" lang="ja-JP" altLang="en-US" smtClean="0"/>
              <a:t>2023/11/28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D8928E-AA9A-4D89-BC1F-A2C05AB4BD92}" type="slidenum">
              <a:rPr kumimoji="1" lang="ja-JP" altLang="en-US" smtClean="0"/>
              <a:t>‹#›</a:t>
            </a:fld>
            <a:endParaRPr kumimoji="1" lang="ja-JP" altLang="en-US"/>
          </a:p>
        </p:txBody>
      </p:sp>
    </p:spTree>
    <p:extLst>
      <p:ext uri="{BB962C8B-B14F-4D97-AF65-F5344CB8AC3E}">
        <p14:creationId xmlns:p14="http://schemas.microsoft.com/office/powerpoint/2010/main" val="1638208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EF0504-159A-41DB-B2CC-EBE68F0BC88B}" type="datetime1">
              <a:rPr kumimoji="1" lang="ja-JP" altLang="en-US" smtClean="0"/>
              <a:t>2023/11/28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DD6F45-4D64-4CF0-9F25-80879788D6F7}" type="slidenum">
              <a:rPr kumimoji="1" lang="ja-JP" altLang="en-US" smtClean="0"/>
              <a:t>‹#›</a:t>
            </a:fld>
            <a:endParaRPr kumimoji="1" lang="ja-JP" altLang="en-US"/>
          </a:p>
        </p:txBody>
      </p:sp>
    </p:spTree>
    <p:extLst>
      <p:ext uri="{BB962C8B-B14F-4D97-AF65-F5344CB8AC3E}">
        <p14:creationId xmlns:p14="http://schemas.microsoft.com/office/powerpoint/2010/main" val="34892056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5389" y="865589"/>
            <a:ext cx="2629047" cy="13777927"/>
          </a:xfrm>
        </p:spPr>
        <p:txBody>
          <a:bodyPr vert="eaVert"/>
          <a:lstStyle/>
          <a:p>
            <a:r>
              <a:rPr kumimoji="1" lang="ja-JP" altLang="en-US" dirty="0"/>
              <a:t>マスタ タイトルの書式設定</a:t>
            </a:r>
          </a:p>
        </p:txBody>
      </p:sp>
      <p:sp>
        <p:nvSpPr>
          <p:cNvPr id="3" name="縦書きテキスト プレースホルダー 2"/>
          <p:cNvSpPr>
            <a:spLocks noGrp="1"/>
          </p:cNvSpPr>
          <p:nvPr>
            <p:ph type="body" orient="vert" idx="1"/>
          </p:nvPr>
        </p:nvSpPr>
        <p:spPr>
          <a:xfrm>
            <a:off x="838248" y="865589"/>
            <a:ext cx="7734732" cy="13777927"/>
          </a:xfrm>
        </p:spPr>
        <p:txBody>
          <a:bodyPr vert="eaVert"/>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BD2B4793-EE41-41AB-890E-73AA606422C8}" type="datetime1">
              <a:rPr kumimoji="1" lang="ja-JP" altLang="en-US" smtClean="0"/>
              <a:t>2023/11/28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D8928E-AA9A-4D89-BC1F-A2C05AB4BD92}" type="slidenum">
              <a:rPr kumimoji="1" lang="ja-JP" altLang="en-US" smtClean="0"/>
              <a:t>‹#›</a:t>
            </a:fld>
            <a:endParaRPr kumimoji="1" lang="ja-JP" altLang="en-US"/>
          </a:p>
        </p:txBody>
      </p:sp>
    </p:spTree>
    <p:extLst>
      <p:ext uri="{BB962C8B-B14F-4D97-AF65-F5344CB8AC3E}">
        <p14:creationId xmlns:p14="http://schemas.microsoft.com/office/powerpoint/2010/main" val="23816316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838247" y="865589"/>
            <a:ext cx="10516188" cy="13777927"/>
          </a:xfrm>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3" name="日付プレースホルダー 2"/>
          <p:cNvSpPr>
            <a:spLocks noGrp="1"/>
          </p:cNvSpPr>
          <p:nvPr>
            <p:ph type="dt" sz="half" idx="10"/>
          </p:nvPr>
        </p:nvSpPr>
        <p:spPr/>
        <p:txBody>
          <a:bodyPr/>
          <a:lstStyle/>
          <a:p>
            <a:fld id="{8A7715BC-175A-45BB-AFB0-949C61705639}" type="datetime1">
              <a:rPr kumimoji="1" lang="ja-JP" altLang="en-US" smtClean="0"/>
              <a:t>2023/11/28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D8928E-AA9A-4D89-BC1F-A2C05AB4BD92}" type="slidenum">
              <a:rPr kumimoji="1" lang="ja-JP" altLang="en-US" smtClean="0"/>
              <a:t>‹#›</a:t>
            </a:fld>
            <a:endParaRPr kumimoji="1" lang="ja-JP" altLang="en-US"/>
          </a:p>
        </p:txBody>
      </p:sp>
    </p:spTree>
    <p:extLst>
      <p:ext uri="{BB962C8B-B14F-4D97-AF65-F5344CB8AC3E}">
        <p14:creationId xmlns:p14="http://schemas.microsoft.com/office/powerpoint/2010/main" val="4027004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7"/>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3"/>
            <a:ext cx="10515600" cy="3555999"/>
          </a:xfrm>
        </p:spPr>
        <p:txBody>
          <a:bodyPr/>
          <a:lstStyle>
            <a:lvl1pPr marL="0" indent="0">
              <a:buNone/>
              <a:defRPr sz="3200">
                <a:solidFill>
                  <a:schemeClr val="tx1"/>
                </a:solidFill>
              </a:defRPr>
            </a:lvl1pPr>
            <a:lvl2pPr marL="609570" indent="0">
              <a:buNone/>
              <a:defRPr sz="2667">
                <a:solidFill>
                  <a:schemeClr val="tx1">
                    <a:tint val="75000"/>
                  </a:schemeClr>
                </a:solidFill>
              </a:defRPr>
            </a:lvl2pPr>
            <a:lvl3pPr marL="1219140" indent="0">
              <a:buNone/>
              <a:defRPr sz="2400">
                <a:solidFill>
                  <a:schemeClr val="tx1">
                    <a:tint val="75000"/>
                  </a:schemeClr>
                </a:solidFill>
              </a:defRPr>
            </a:lvl3pPr>
            <a:lvl4pPr marL="1828709" indent="0">
              <a:buNone/>
              <a:defRPr sz="2133">
                <a:solidFill>
                  <a:schemeClr val="tx1">
                    <a:tint val="75000"/>
                  </a:schemeClr>
                </a:solidFill>
              </a:defRPr>
            </a:lvl4pPr>
            <a:lvl5pPr marL="2438278" indent="0">
              <a:buNone/>
              <a:defRPr sz="2133">
                <a:solidFill>
                  <a:schemeClr val="tx1">
                    <a:tint val="75000"/>
                  </a:schemeClr>
                </a:solidFill>
              </a:defRPr>
            </a:lvl5pPr>
            <a:lvl6pPr marL="3047848" indent="0">
              <a:buNone/>
              <a:defRPr sz="2133">
                <a:solidFill>
                  <a:schemeClr val="tx1">
                    <a:tint val="75000"/>
                  </a:schemeClr>
                </a:solidFill>
              </a:defRPr>
            </a:lvl6pPr>
            <a:lvl7pPr marL="3657418" indent="0">
              <a:buNone/>
              <a:defRPr sz="2133">
                <a:solidFill>
                  <a:schemeClr val="tx1">
                    <a:tint val="75000"/>
                  </a:schemeClr>
                </a:solidFill>
              </a:defRPr>
            </a:lvl7pPr>
            <a:lvl8pPr marL="4266987" indent="0">
              <a:buNone/>
              <a:defRPr sz="2133">
                <a:solidFill>
                  <a:schemeClr val="tx1">
                    <a:tint val="75000"/>
                  </a:schemeClr>
                </a:solidFill>
              </a:defRPr>
            </a:lvl8pPr>
            <a:lvl9pPr marL="4876557"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DA0A600-721C-4F66-813E-142D64734BAD}" type="datetime1">
              <a:rPr kumimoji="1" lang="ja-JP" altLang="en-US" smtClean="0"/>
              <a:t>2023/11/28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DD6F45-4D64-4CF0-9F25-80879788D6F7}" type="slidenum">
              <a:rPr kumimoji="1" lang="ja-JP" altLang="en-US" smtClean="0"/>
              <a:t>‹#›</a:t>
            </a:fld>
            <a:endParaRPr kumimoji="1" lang="ja-JP" altLang="en-US"/>
          </a:p>
        </p:txBody>
      </p:sp>
    </p:spTree>
    <p:extLst>
      <p:ext uri="{BB962C8B-B14F-4D97-AF65-F5344CB8AC3E}">
        <p14:creationId xmlns:p14="http://schemas.microsoft.com/office/powerpoint/2010/main" val="3340864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8"/>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8"/>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7C4E30C-075B-4D1B-B3FA-1AEA564A80B8}" type="datetime1">
              <a:rPr kumimoji="1" lang="ja-JP" altLang="en-US" smtClean="0"/>
              <a:t>2023/11/28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DD6F45-4D64-4CF0-9F25-80879788D6F7}" type="slidenum">
              <a:rPr kumimoji="1" lang="ja-JP" altLang="en-US" smtClean="0"/>
              <a:t>‹#›</a:t>
            </a:fld>
            <a:endParaRPr kumimoji="1" lang="ja-JP" altLang="en-US"/>
          </a:p>
        </p:txBody>
      </p:sp>
    </p:spTree>
    <p:extLst>
      <p:ext uri="{BB962C8B-B14F-4D97-AF65-F5344CB8AC3E}">
        <p14:creationId xmlns:p14="http://schemas.microsoft.com/office/powerpoint/2010/main" val="3828066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90" y="3984980"/>
            <a:ext cx="5157787" cy="1952977"/>
          </a:xfrm>
        </p:spPr>
        <p:txBody>
          <a:bodyPr anchor="b"/>
          <a:lstStyle>
            <a:lvl1pPr marL="0" indent="0">
              <a:buNone/>
              <a:defRPr sz="3200" b="1"/>
            </a:lvl1pPr>
            <a:lvl2pPr marL="609570" indent="0">
              <a:buNone/>
              <a:defRPr sz="2667" b="1"/>
            </a:lvl2pPr>
            <a:lvl3pPr marL="1219140" indent="0">
              <a:buNone/>
              <a:defRPr sz="2400" b="1"/>
            </a:lvl3pPr>
            <a:lvl4pPr marL="1828709" indent="0">
              <a:buNone/>
              <a:defRPr sz="2133" b="1"/>
            </a:lvl4pPr>
            <a:lvl5pPr marL="2438278" indent="0">
              <a:buNone/>
              <a:defRPr sz="2133" b="1"/>
            </a:lvl5pPr>
            <a:lvl6pPr marL="3047848" indent="0">
              <a:buNone/>
              <a:defRPr sz="2133" b="1"/>
            </a:lvl6pPr>
            <a:lvl7pPr marL="3657418" indent="0">
              <a:buNone/>
              <a:defRPr sz="2133" b="1"/>
            </a:lvl7pPr>
            <a:lvl8pPr marL="4266987" indent="0">
              <a:buNone/>
              <a:defRPr sz="2133" b="1"/>
            </a:lvl8pPr>
            <a:lvl9pPr marL="4876557"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90" y="5937957"/>
            <a:ext cx="5157787" cy="873383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2" y="3984980"/>
            <a:ext cx="5183188" cy="1952977"/>
          </a:xfrm>
        </p:spPr>
        <p:txBody>
          <a:bodyPr anchor="b"/>
          <a:lstStyle>
            <a:lvl1pPr marL="0" indent="0">
              <a:buNone/>
              <a:defRPr sz="3200" b="1"/>
            </a:lvl1pPr>
            <a:lvl2pPr marL="609570" indent="0">
              <a:buNone/>
              <a:defRPr sz="2667" b="1"/>
            </a:lvl2pPr>
            <a:lvl3pPr marL="1219140" indent="0">
              <a:buNone/>
              <a:defRPr sz="2400" b="1"/>
            </a:lvl3pPr>
            <a:lvl4pPr marL="1828709" indent="0">
              <a:buNone/>
              <a:defRPr sz="2133" b="1"/>
            </a:lvl4pPr>
            <a:lvl5pPr marL="2438278" indent="0">
              <a:buNone/>
              <a:defRPr sz="2133" b="1"/>
            </a:lvl5pPr>
            <a:lvl6pPr marL="3047848" indent="0">
              <a:buNone/>
              <a:defRPr sz="2133" b="1"/>
            </a:lvl6pPr>
            <a:lvl7pPr marL="3657418" indent="0">
              <a:buNone/>
              <a:defRPr sz="2133" b="1"/>
            </a:lvl7pPr>
            <a:lvl8pPr marL="4266987" indent="0">
              <a:buNone/>
              <a:defRPr sz="2133" b="1"/>
            </a:lvl8pPr>
            <a:lvl9pPr marL="4876557"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2" y="5937957"/>
            <a:ext cx="5183188" cy="873383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9777F13-74E1-40DB-BEAB-6B594A64051B}" type="datetime1">
              <a:rPr kumimoji="1" lang="ja-JP" altLang="en-US" smtClean="0"/>
              <a:t>2023/11/28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DD6F45-4D64-4CF0-9F25-80879788D6F7}" type="slidenum">
              <a:rPr kumimoji="1" lang="ja-JP" altLang="en-US" smtClean="0"/>
              <a:t>‹#›</a:t>
            </a:fld>
            <a:endParaRPr kumimoji="1" lang="ja-JP" altLang="en-US"/>
          </a:p>
        </p:txBody>
      </p:sp>
    </p:spTree>
    <p:extLst>
      <p:ext uri="{BB962C8B-B14F-4D97-AF65-F5344CB8AC3E}">
        <p14:creationId xmlns:p14="http://schemas.microsoft.com/office/powerpoint/2010/main" val="973804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11B3E29-DC8F-4F29-BFE6-BBD68D4E9A9A}" type="datetime1">
              <a:rPr kumimoji="1" lang="ja-JP" altLang="en-US" smtClean="0"/>
              <a:t>2023/11/28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DD6F45-4D64-4CF0-9F25-80879788D6F7}" type="slidenum">
              <a:rPr kumimoji="1" lang="ja-JP" altLang="en-US" smtClean="0"/>
              <a:t>‹#›</a:t>
            </a:fld>
            <a:endParaRPr kumimoji="1" lang="ja-JP" altLang="en-US"/>
          </a:p>
        </p:txBody>
      </p:sp>
    </p:spTree>
    <p:extLst>
      <p:ext uri="{BB962C8B-B14F-4D97-AF65-F5344CB8AC3E}">
        <p14:creationId xmlns:p14="http://schemas.microsoft.com/office/powerpoint/2010/main" val="2267922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21D2DE-1AE2-4B6C-B102-794EECAA4AB5}" type="datetime1">
              <a:rPr kumimoji="1" lang="ja-JP" altLang="en-US" smtClean="0"/>
              <a:t>2023/11/28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DD6F45-4D64-4CF0-9F25-80879788D6F7}" type="slidenum">
              <a:rPr kumimoji="1" lang="ja-JP" altLang="en-US" smtClean="0"/>
              <a:t>‹#›</a:t>
            </a:fld>
            <a:endParaRPr kumimoji="1" lang="ja-JP" altLang="en-US"/>
          </a:p>
        </p:txBody>
      </p:sp>
    </p:spTree>
    <p:extLst>
      <p:ext uri="{BB962C8B-B14F-4D97-AF65-F5344CB8AC3E}">
        <p14:creationId xmlns:p14="http://schemas.microsoft.com/office/powerpoint/2010/main" val="2721186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9"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9" y="4876801"/>
            <a:ext cx="3932237" cy="9034875"/>
          </a:xfrm>
        </p:spPr>
        <p:txBody>
          <a:bodyPr/>
          <a:lstStyle>
            <a:lvl1pPr marL="0" indent="0">
              <a:buNone/>
              <a:defRPr sz="2133"/>
            </a:lvl1pPr>
            <a:lvl2pPr marL="609570" indent="0">
              <a:buNone/>
              <a:defRPr sz="1867"/>
            </a:lvl2pPr>
            <a:lvl3pPr marL="1219140" indent="0">
              <a:buNone/>
              <a:defRPr sz="1600"/>
            </a:lvl3pPr>
            <a:lvl4pPr marL="1828709" indent="0">
              <a:buNone/>
              <a:defRPr sz="1333"/>
            </a:lvl4pPr>
            <a:lvl5pPr marL="2438278" indent="0">
              <a:buNone/>
              <a:defRPr sz="1333"/>
            </a:lvl5pPr>
            <a:lvl6pPr marL="3047848" indent="0">
              <a:buNone/>
              <a:defRPr sz="1333"/>
            </a:lvl6pPr>
            <a:lvl7pPr marL="3657418" indent="0">
              <a:buNone/>
              <a:defRPr sz="1333"/>
            </a:lvl7pPr>
            <a:lvl8pPr marL="4266987" indent="0">
              <a:buNone/>
              <a:defRPr sz="1333"/>
            </a:lvl8pPr>
            <a:lvl9pPr marL="4876557"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2319FF5-360E-401B-8E12-161EEDF6AFFC}" type="datetime1">
              <a:rPr kumimoji="1" lang="ja-JP" altLang="en-US" smtClean="0"/>
              <a:t>2023/11/28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DD6F45-4D64-4CF0-9F25-80879788D6F7}" type="slidenum">
              <a:rPr kumimoji="1" lang="ja-JP" altLang="en-US" smtClean="0"/>
              <a:t>‹#›</a:t>
            </a:fld>
            <a:endParaRPr kumimoji="1" lang="ja-JP" altLang="en-US"/>
          </a:p>
        </p:txBody>
      </p:sp>
    </p:spTree>
    <p:extLst>
      <p:ext uri="{BB962C8B-B14F-4D97-AF65-F5344CB8AC3E}">
        <p14:creationId xmlns:p14="http://schemas.microsoft.com/office/powerpoint/2010/main" val="3490982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9"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70" indent="0">
              <a:buNone/>
              <a:defRPr sz="3733"/>
            </a:lvl2pPr>
            <a:lvl3pPr marL="1219140" indent="0">
              <a:buNone/>
              <a:defRPr sz="3200"/>
            </a:lvl3pPr>
            <a:lvl4pPr marL="1828709" indent="0">
              <a:buNone/>
              <a:defRPr sz="2667"/>
            </a:lvl4pPr>
            <a:lvl5pPr marL="2438278" indent="0">
              <a:buNone/>
              <a:defRPr sz="2667"/>
            </a:lvl5pPr>
            <a:lvl6pPr marL="3047848" indent="0">
              <a:buNone/>
              <a:defRPr sz="2667"/>
            </a:lvl6pPr>
            <a:lvl7pPr marL="3657418" indent="0">
              <a:buNone/>
              <a:defRPr sz="2667"/>
            </a:lvl7pPr>
            <a:lvl8pPr marL="4266987" indent="0">
              <a:buNone/>
              <a:defRPr sz="2667"/>
            </a:lvl8pPr>
            <a:lvl9pPr marL="4876557" indent="0">
              <a:buNone/>
              <a:defRPr sz="2667"/>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9" y="4876801"/>
            <a:ext cx="3932237" cy="9034875"/>
          </a:xfrm>
        </p:spPr>
        <p:txBody>
          <a:bodyPr/>
          <a:lstStyle>
            <a:lvl1pPr marL="0" indent="0">
              <a:buNone/>
              <a:defRPr sz="2133"/>
            </a:lvl1pPr>
            <a:lvl2pPr marL="609570" indent="0">
              <a:buNone/>
              <a:defRPr sz="1867"/>
            </a:lvl2pPr>
            <a:lvl3pPr marL="1219140" indent="0">
              <a:buNone/>
              <a:defRPr sz="1600"/>
            </a:lvl3pPr>
            <a:lvl4pPr marL="1828709" indent="0">
              <a:buNone/>
              <a:defRPr sz="1333"/>
            </a:lvl4pPr>
            <a:lvl5pPr marL="2438278" indent="0">
              <a:buNone/>
              <a:defRPr sz="1333"/>
            </a:lvl5pPr>
            <a:lvl6pPr marL="3047848" indent="0">
              <a:buNone/>
              <a:defRPr sz="1333"/>
            </a:lvl6pPr>
            <a:lvl7pPr marL="3657418" indent="0">
              <a:buNone/>
              <a:defRPr sz="1333"/>
            </a:lvl7pPr>
            <a:lvl8pPr marL="4266987" indent="0">
              <a:buNone/>
              <a:defRPr sz="1333"/>
            </a:lvl8pPr>
            <a:lvl9pPr marL="4876557"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75EDF02-A4CB-4267-98C1-EC6D87036286}" type="datetime1">
              <a:rPr kumimoji="1" lang="ja-JP" altLang="en-US" smtClean="0"/>
              <a:t>2023/11/28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DD6F45-4D64-4CF0-9F25-80879788D6F7}" type="slidenum">
              <a:rPr kumimoji="1" lang="ja-JP" altLang="en-US" smtClean="0"/>
              <a:t>‹#›</a:t>
            </a:fld>
            <a:endParaRPr kumimoji="1" lang="ja-JP" altLang="en-US"/>
          </a:p>
        </p:txBody>
      </p:sp>
    </p:spTree>
    <p:extLst>
      <p:ext uri="{BB962C8B-B14F-4D97-AF65-F5344CB8AC3E}">
        <p14:creationId xmlns:p14="http://schemas.microsoft.com/office/powerpoint/2010/main" val="1248294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8"/>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9"/>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7AFC934E-D6C0-4703-BB4C-557149D2565D}" type="datetime1">
              <a:rPr kumimoji="1" lang="ja-JP" altLang="en-US" smtClean="0"/>
              <a:t>2023/11/28</a:t>
            </a:fld>
            <a:endParaRPr kumimoji="1" lang="ja-JP" altLang="en-US"/>
          </a:p>
        </p:txBody>
      </p:sp>
      <p:sp>
        <p:nvSpPr>
          <p:cNvPr id="5" name="Footer Placeholder 4"/>
          <p:cNvSpPr>
            <a:spLocks noGrp="1"/>
          </p:cNvSpPr>
          <p:nvPr>
            <p:ph type="ftr" sz="quarter" idx="3"/>
          </p:nvPr>
        </p:nvSpPr>
        <p:spPr>
          <a:xfrm>
            <a:off x="4038600" y="15066909"/>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9"/>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DDDD6F45-4D64-4CF0-9F25-80879788D6F7}" type="slidenum">
              <a:rPr kumimoji="1" lang="ja-JP" altLang="en-US" smtClean="0"/>
              <a:t>‹#›</a:t>
            </a:fld>
            <a:endParaRPr kumimoji="1" lang="ja-JP" altLang="en-US"/>
          </a:p>
        </p:txBody>
      </p:sp>
    </p:spTree>
    <p:extLst>
      <p:ext uri="{BB962C8B-B14F-4D97-AF65-F5344CB8AC3E}">
        <p14:creationId xmlns:p14="http://schemas.microsoft.com/office/powerpoint/2010/main" val="380528889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121914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84" indent="-304784" algn="l" defTabSz="121914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54" indent="-304784" algn="l" defTabSz="121914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25" indent="-304784" algn="l" defTabSz="121914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493" indent="-304784" algn="l" defTabSz="121914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062" indent="-304784" algn="l" defTabSz="121914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632" indent="-304784" algn="l" defTabSz="121914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202" indent="-304784" algn="l" defTabSz="121914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772" indent="-304784" algn="l" defTabSz="121914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341" indent="-304784" algn="l" defTabSz="121914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40" rtl="0" eaLnBrk="1" latinLnBrk="0" hangingPunct="1">
        <a:defRPr kumimoji="1" sz="2400" kern="1200">
          <a:solidFill>
            <a:schemeClr val="tx1"/>
          </a:solidFill>
          <a:latin typeface="+mn-lt"/>
          <a:ea typeface="+mn-ea"/>
          <a:cs typeface="+mn-cs"/>
        </a:defRPr>
      </a:lvl1pPr>
      <a:lvl2pPr marL="609570" algn="l" defTabSz="1219140" rtl="0" eaLnBrk="1" latinLnBrk="0" hangingPunct="1">
        <a:defRPr kumimoji="1" sz="2400" kern="1200">
          <a:solidFill>
            <a:schemeClr val="tx1"/>
          </a:solidFill>
          <a:latin typeface="+mn-lt"/>
          <a:ea typeface="+mn-ea"/>
          <a:cs typeface="+mn-cs"/>
        </a:defRPr>
      </a:lvl2pPr>
      <a:lvl3pPr marL="1219140" algn="l" defTabSz="1219140" rtl="0" eaLnBrk="1" latinLnBrk="0" hangingPunct="1">
        <a:defRPr kumimoji="1" sz="2400" kern="1200">
          <a:solidFill>
            <a:schemeClr val="tx1"/>
          </a:solidFill>
          <a:latin typeface="+mn-lt"/>
          <a:ea typeface="+mn-ea"/>
          <a:cs typeface="+mn-cs"/>
        </a:defRPr>
      </a:lvl3pPr>
      <a:lvl4pPr marL="1828709" algn="l" defTabSz="1219140" rtl="0" eaLnBrk="1" latinLnBrk="0" hangingPunct="1">
        <a:defRPr kumimoji="1" sz="2400" kern="1200">
          <a:solidFill>
            <a:schemeClr val="tx1"/>
          </a:solidFill>
          <a:latin typeface="+mn-lt"/>
          <a:ea typeface="+mn-ea"/>
          <a:cs typeface="+mn-cs"/>
        </a:defRPr>
      </a:lvl4pPr>
      <a:lvl5pPr marL="2438278" algn="l" defTabSz="1219140" rtl="0" eaLnBrk="1" latinLnBrk="0" hangingPunct="1">
        <a:defRPr kumimoji="1" sz="2400" kern="1200">
          <a:solidFill>
            <a:schemeClr val="tx1"/>
          </a:solidFill>
          <a:latin typeface="+mn-lt"/>
          <a:ea typeface="+mn-ea"/>
          <a:cs typeface="+mn-cs"/>
        </a:defRPr>
      </a:lvl5pPr>
      <a:lvl6pPr marL="3047848" algn="l" defTabSz="1219140" rtl="0" eaLnBrk="1" latinLnBrk="0" hangingPunct="1">
        <a:defRPr kumimoji="1" sz="2400" kern="1200">
          <a:solidFill>
            <a:schemeClr val="tx1"/>
          </a:solidFill>
          <a:latin typeface="+mn-lt"/>
          <a:ea typeface="+mn-ea"/>
          <a:cs typeface="+mn-cs"/>
        </a:defRPr>
      </a:lvl6pPr>
      <a:lvl7pPr marL="3657418" algn="l" defTabSz="1219140" rtl="0" eaLnBrk="1" latinLnBrk="0" hangingPunct="1">
        <a:defRPr kumimoji="1" sz="2400" kern="1200">
          <a:solidFill>
            <a:schemeClr val="tx1"/>
          </a:solidFill>
          <a:latin typeface="+mn-lt"/>
          <a:ea typeface="+mn-ea"/>
          <a:cs typeface="+mn-cs"/>
        </a:defRPr>
      </a:lvl7pPr>
      <a:lvl8pPr marL="4266987" algn="l" defTabSz="1219140" rtl="0" eaLnBrk="1" latinLnBrk="0" hangingPunct="1">
        <a:defRPr kumimoji="1" sz="2400" kern="1200">
          <a:solidFill>
            <a:schemeClr val="tx1"/>
          </a:solidFill>
          <a:latin typeface="+mn-lt"/>
          <a:ea typeface="+mn-ea"/>
          <a:cs typeface="+mn-cs"/>
        </a:defRPr>
      </a:lvl8pPr>
      <a:lvl9pPr marL="4876557" algn="l" defTabSz="1219140" rtl="0" eaLnBrk="1" latinLnBrk="0" hangingPunct="1">
        <a:defRPr kumimoji="1"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47" y="865589"/>
            <a:ext cx="10516188" cy="3142467"/>
          </a:xfrm>
          <a:prstGeom prst="rect">
            <a:avLst/>
          </a:prstGeom>
        </p:spPr>
        <p:txBody>
          <a:bodyPr vert="horz" lIns="91440" tIns="45720" rIns="91440" bIns="45720" rtlCol="0" anchor="ctr">
            <a:normAutofit/>
          </a:bodyPr>
          <a:lstStyle/>
          <a:p>
            <a:r>
              <a:rPr kumimoji="1" lang="ja-JP" altLang="en-US" dirty="0"/>
              <a:t>マスタ タイトルの書式設定</a:t>
            </a:r>
          </a:p>
        </p:txBody>
      </p:sp>
      <p:sp>
        <p:nvSpPr>
          <p:cNvPr id="3" name="テキスト プレースホルダー 2"/>
          <p:cNvSpPr>
            <a:spLocks noGrp="1"/>
          </p:cNvSpPr>
          <p:nvPr>
            <p:ph type="body" idx="1"/>
          </p:nvPr>
        </p:nvSpPr>
        <p:spPr>
          <a:xfrm>
            <a:off x="838247" y="4327947"/>
            <a:ext cx="10516188" cy="10315569"/>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838247" y="15068783"/>
            <a:ext cx="2743353" cy="865589"/>
          </a:xfrm>
          <a:prstGeom prst="rect">
            <a:avLst/>
          </a:prstGeom>
        </p:spPr>
        <p:txBody>
          <a:bodyPr vert="horz" lIns="91440" tIns="45720" rIns="91440" bIns="45720" rtlCol="0" anchor="ctr"/>
          <a:lstStyle>
            <a:lvl1pPr algn="l">
              <a:defRPr sz="1477">
                <a:solidFill>
                  <a:schemeClr val="tx1">
                    <a:tint val="75000"/>
                  </a:schemeClr>
                </a:solidFill>
              </a:defRPr>
            </a:lvl1pPr>
          </a:lstStyle>
          <a:p>
            <a:fld id="{FA871FBF-4D1B-4715-B942-985926BED853}" type="datetime1">
              <a:rPr kumimoji="1" lang="ja-JP" altLang="en-US" smtClean="0"/>
              <a:t>2023/11/28</a:t>
            </a:fld>
            <a:endParaRPr kumimoji="1" lang="ja-JP" altLang="en-US"/>
          </a:p>
        </p:txBody>
      </p:sp>
      <p:sp>
        <p:nvSpPr>
          <p:cNvPr id="5" name="フッター プレースホルダー 4"/>
          <p:cNvSpPr>
            <a:spLocks noGrp="1"/>
          </p:cNvSpPr>
          <p:nvPr>
            <p:ph type="ftr" sz="quarter" idx="3"/>
          </p:nvPr>
        </p:nvSpPr>
        <p:spPr>
          <a:xfrm>
            <a:off x="4038827" y="15068783"/>
            <a:ext cx="4115029" cy="865589"/>
          </a:xfrm>
          <a:prstGeom prst="rect">
            <a:avLst/>
          </a:prstGeom>
        </p:spPr>
        <p:txBody>
          <a:bodyPr vert="horz" lIns="91440" tIns="45720" rIns="91440" bIns="45720" rtlCol="0" anchor="ctr"/>
          <a:lstStyle>
            <a:lvl1pPr algn="ctr">
              <a:defRPr sz="1477">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1081" y="15068783"/>
            <a:ext cx="2743353" cy="865589"/>
          </a:xfrm>
          <a:prstGeom prst="rect">
            <a:avLst/>
          </a:prstGeom>
        </p:spPr>
        <p:txBody>
          <a:bodyPr vert="horz" lIns="91440" tIns="45720" rIns="91440" bIns="45720" rtlCol="0" anchor="ctr"/>
          <a:lstStyle>
            <a:lvl1pPr algn="r">
              <a:defRPr sz="1477">
                <a:solidFill>
                  <a:schemeClr val="tx1">
                    <a:tint val="75000"/>
                  </a:schemeClr>
                </a:solidFill>
              </a:defRPr>
            </a:lvl1pPr>
          </a:lstStyle>
          <a:p>
            <a:fld id="{F8D8928E-AA9A-4D89-BC1F-A2C05AB4BD92}" type="slidenum">
              <a:rPr kumimoji="1" lang="ja-JP" altLang="en-US" smtClean="0"/>
              <a:t>‹#›</a:t>
            </a:fld>
            <a:endParaRPr kumimoji="1" lang="ja-JP" altLang="en-US"/>
          </a:p>
        </p:txBody>
      </p:sp>
    </p:spTree>
    <p:extLst>
      <p:ext uri="{BB962C8B-B14F-4D97-AF65-F5344CB8AC3E}">
        <p14:creationId xmlns:p14="http://schemas.microsoft.com/office/powerpoint/2010/main" val="351969533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hf sldNum="0" hdr="0" ftr="0" dt="0"/>
  <p:txStyles>
    <p:titleStyle>
      <a:lvl1pPr algn="l" defTabSz="1125809" rtl="0" eaLnBrk="1" latinLnBrk="0" hangingPunct="1">
        <a:lnSpc>
          <a:spcPct val="90000"/>
        </a:lnSpc>
        <a:spcBef>
          <a:spcPct val="0"/>
        </a:spcBef>
        <a:buNone/>
        <a:defRPr kumimoji="1" sz="5425" kern="1200">
          <a:solidFill>
            <a:schemeClr val="tx1"/>
          </a:solidFill>
          <a:latin typeface="+mj-lt"/>
          <a:ea typeface="+mj-ea"/>
          <a:cs typeface="+mj-cs"/>
        </a:defRPr>
      </a:lvl1pPr>
    </p:titleStyle>
    <p:bodyStyle>
      <a:lvl1pPr marL="281452" indent="-281452" algn="l" defTabSz="1125809" rtl="0" eaLnBrk="1" latinLnBrk="0" hangingPunct="1">
        <a:lnSpc>
          <a:spcPct val="90000"/>
        </a:lnSpc>
        <a:spcBef>
          <a:spcPts val="1231"/>
        </a:spcBef>
        <a:buFont typeface="Arial" panose="020B0604020202020204" pitchFamily="34" charset="0"/>
        <a:buChar char="•"/>
        <a:defRPr kumimoji="1" sz="3447" kern="1200">
          <a:solidFill>
            <a:schemeClr val="tx1"/>
          </a:solidFill>
          <a:latin typeface="+mn-lt"/>
          <a:ea typeface="+mn-ea"/>
          <a:cs typeface="+mn-cs"/>
        </a:defRPr>
      </a:lvl1pPr>
      <a:lvl2pPr marL="845399" indent="-281452" algn="l" defTabSz="1125809" rtl="0" eaLnBrk="1" latinLnBrk="0" hangingPunct="1">
        <a:lnSpc>
          <a:spcPct val="90000"/>
        </a:lnSpc>
        <a:spcBef>
          <a:spcPts val="616"/>
        </a:spcBef>
        <a:buFont typeface="Arial" panose="020B0604020202020204" pitchFamily="34" charset="0"/>
        <a:buChar char="•"/>
        <a:defRPr kumimoji="1" sz="2955" kern="1200">
          <a:solidFill>
            <a:schemeClr val="tx1"/>
          </a:solidFill>
          <a:latin typeface="+mn-lt"/>
          <a:ea typeface="+mn-ea"/>
          <a:cs typeface="+mn-cs"/>
        </a:defRPr>
      </a:lvl2pPr>
      <a:lvl3pPr marL="1407262" indent="-281452" algn="l" defTabSz="1125809" rtl="0" eaLnBrk="1" latinLnBrk="0" hangingPunct="1">
        <a:lnSpc>
          <a:spcPct val="90000"/>
        </a:lnSpc>
        <a:spcBef>
          <a:spcPts val="616"/>
        </a:spcBef>
        <a:buFont typeface="Arial" panose="020B0604020202020204" pitchFamily="34" charset="0"/>
        <a:buChar char="•"/>
        <a:defRPr kumimoji="1" sz="2462" kern="1200">
          <a:solidFill>
            <a:schemeClr val="tx1"/>
          </a:solidFill>
          <a:latin typeface="+mn-lt"/>
          <a:ea typeface="+mn-ea"/>
          <a:cs typeface="+mn-cs"/>
        </a:defRPr>
      </a:lvl3pPr>
      <a:lvl4pPr marL="1969124" indent="-281452" algn="l" defTabSz="1125809" rtl="0" eaLnBrk="1" latinLnBrk="0" hangingPunct="1">
        <a:lnSpc>
          <a:spcPct val="90000"/>
        </a:lnSpc>
        <a:spcBef>
          <a:spcPts val="616"/>
        </a:spcBef>
        <a:buFont typeface="Arial" panose="020B0604020202020204" pitchFamily="34" charset="0"/>
        <a:buChar char="•"/>
        <a:defRPr kumimoji="1" sz="2216" kern="1200">
          <a:solidFill>
            <a:schemeClr val="tx1"/>
          </a:solidFill>
          <a:latin typeface="+mn-lt"/>
          <a:ea typeface="+mn-ea"/>
          <a:cs typeface="+mn-cs"/>
        </a:defRPr>
      </a:lvl4pPr>
      <a:lvl5pPr marL="2533071" indent="-281452" algn="l" defTabSz="1125809" rtl="0" eaLnBrk="1" latinLnBrk="0" hangingPunct="1">
        <a:lnSpc>
          <a:spcPct val="90000"/>
        </a:lnSpc>
        <a:spcBef>
          <a:spcPts val="616"/>
        </a:spcBef>
        <a:buFont typeface="Arial" panose="020B0604020202020204" pitchFamily="34" charset="0"/>
        <a:buChar char="•"/>
        <a:defRPr kumimoji="1" sz="2216" kern="1200">
          <a:solidFill>
            <a:schemeClr val="tx1"/>
          </a:solidFill>
          <a:latin typeface="+mn-lt"/>
          <a:ea typeface="+mn-ea"/>
          <a:cs typeface="+mn-cs"/>
        </a:defRPr>
      </a:lvl5pPr>
      <a:lvl6pPr marL="3095976" indent="-281452" algn="l" defTabSz="1125809" rtl="0" eaLnBrk="1" latinLnBrk="0" hangingPunct="1">
        <a:lnSpc>
          <a:spcPct val="90000"/>
        </a:lnSpc>
        <a:spcBef>
          <a:spcPts val="616"/>
        </a:spcBef>
        <a:buFont typeface="Arial" panose="020B0604020202020204" pitchFamily="34" charset="0"/>
        <a:buChar char="•"/>
        <a:defRPr kumimoji="1" sz="2216" kern="1200">
          <a:solidFill>
            <a:schemeClr val="tx1"/>
          </a:solidFill>
          <a:latin typeface="+mn-lt"/>
          <a:ea typeface="+mn-ea"/>
          <a:cs typeface="+mn-cs"/>
        </a:defRPr>
      </a:lvl6pPr>
      <a:lvl7pPr marL="3659923" indent="-281452" algn="l" defTabSz="1125809" rtl="0" eaLnBrk="1" latinLnBrk="0" hangingPunct="1">
        <a:lnSpc>
          <a:spcPct val="90000"/>
        </a:lnSpc>
        <a:spcBef>
          <a:spcPts val="616"/>
        </a:spcBef>
        <a:buFont typeface="Arial" panose="020B0604020202020204" pitchFamily="34" charset="0"/>
        <a:buChar char="•"/>
        <a:defRPr kumimoji="1" sz="2216" kern="1200">
          <a:solidFill>
            <a:schemeClr val="tx1"/>
          </a:solidFill>
          <a:latin typeface="+mn-lt"/>
          <a:ea typeface="+mn-ea"/>
          <a:cs typeface="+mn-cs"/>
        </a:defRPr>
      </a:lvl7pPr>
      <a:lvl8pPr marL="4221785" indent="-281452" algn="l" defTabSz="1125809" rtl="0" eaLnBrk="1" latinLnBrk="0" hangingPunct="1">
        <a:lnSpc>
          <a:spcPct val="90000"/>
        </a:lnSpc>
        <a:spcBef>
          <a:spcPts val="616"/>
        </a:spcBef>
        <a:buFont typeface="Arial" panose="020B0604020202020204" pitchFamily="34" charset="0"/>
        <a:buChar char="•"/>
        <a:defRPr kumimoji="1" sz="2216" kern="1200">
          <a:solidFill>
            <a:schemeClr val="tx1"/>
          </a:solidFill>
          <a:latin typeface="+mn-lt"/>
          <a:ea typeface="+mn-ea"/>
          <a:cs typeface="+mn-cs"/>
        </a:defRPr>
      </a:lvl8pPr>
      <a:lvl9pPr marL="4785732" indent="-281452" algn="l" defTabSz="1125809" rtl="0" eaLnBrk="1" latinLnBrk="0" hangingPunct="1">
        <a:lnSpc>
          <a:spcPct val="90000"/>
        </a:lnSpc>
        <a:spcBef>
          <a:spcPts val="616"/>
        </a:spcBef>
        <a:buFont typeface="Arial" panose="020B0604020202020204" pitchFamily="34" charset="0"/>
        <a:buChar char="•"/>
        <a:defRPr kumimoji="1" sz="2216" kern="1200">
          <a:solidFill>
            <a:schemeClr val="tx1"/>
          </a:solidFill>
          <a:latin typeface="+mn-lt"/>
          <a:ea typeface="+mn-ea"/>
          <a:cs typeface="+mn-cs"/>
        </a:defRPr>
      </a:lvl9pPr>
    </p:bodyStyle>
    <p:otherStyle>
      <a:defPPr>
        <a:defRPr lang="ja-JP"/>
      </a:defPPr>
      <a:lvl1pPr marL="0" algn="l" defTabSz="1125809" rtl="0" eaLnBrk="1" latinLnBrk="0" hangingPunct="1">
        <a:defRPr kumimoji="1" sz="2216" kern="1200">
          <a:solidFill>
            <a:schemeClr val="tx1"/>
          </a:solidFill>
          <a:latin typeface="+mn-lt"/>
          <a:ea typeface="+mn-ea"/>
          <a:cs typeface="+mn-cs"/>
        </a:defRPr>
      </a:lvl1pPr>
      <a:lvl2pPr marL="561862" algn="l" defTabSz="1125809" rtl="0" eaLnBrk="1" latinLnBrk="0" hangingPunct="1">
        <a:defRPr kumimoji="1" sz="2216" kern="1200">
          <a:solidFill>
            <a:schemeClr val="tx1"/>
          </a:solidFill>
          <a:latin typeface="+mn-lt"/>
          <a:ea typeface="+mn-ea"/>
          <a:cs typeface="+mn-cs"/>
        </a:defRPr>
      </a:lvl2pPr>
      <a:lvl3pPr marL="1125809" algn="l" defTabSz="1125809" rtl="0" eaLnBrk="1" latinLnBrk="0" hangingPunct="1">
        <a:defRPr kumimoji="1" sz="2216" kern="1200">
          <a:solidFill>
            <a:schemeClr val="tx1"/>
          </a:solidFill>
          <a:latin typeface="+mn-lt"/>
          <a:ea typeface="+mn-ea"/>
          <a:cs typeface="+mn-cs"/>
        </a:defRPr>
      </a:lvl3pPr>
      <a:lvl4pPr marL="1688714" algn="l" defTabSz="1125809" rtl="0" eaLnBrk="1" latinLnBrk="0" hangingPunct="1">
        <a:defRPr kumimoji="1" sz="2216" kern="1200">
          <a:solidFill>
            <a:schemeClr val="tx1"/>
          </a:solidFill>
          <a:latin typeface="+mn-lt"/>
          <a:ea typeface="+mn-ea"/>
          <a:cs typeface="+mn-cs"/>
        </a:defRPr>
      </a:lvl4pPr>
      <a:lvl5pPr marL="2252661" algn="l" defTabSz="1125809" rtl="0" eaLnBrk="1" latinLnBrk="0" hangingPunct="1">
        <a:defRPr kumimoji="1" sz="2216" kern="1200">
          <a:solidFill>
            <a:schemeClr val="tx1"/>
          </a:solidFill>
          <a:latin typeface="+mn-lt"/>
          <a:ea typeface="+mn-ea"/>
          <a:cs typeface="+mn-cs"/>
        </a:defRPr>
      </a:lvl5pPr>
      <a:lvl6pPr marL="2814523" algn="l" defTabSz="1125809" rtl="0" eaLnBrk="1" latinLnBrk="0" hangingPunct="1">
        <a:defRPr kumimoji="1" sz="2216" kern="1200">
          <a:solidFill>
            <a:schemeClr val="tx1"/>
          </a:solidFill>
          <a:latin typeface="+mn-lt"/>
          <a:ea typeface="+mn-ea"/>
          <a:cs typeface="+mn-cs"/>
        </a:defRPr>
      </a:lvl6pPr>
      <a:lvl7pPr marL="3378470" algn="l" defTabSz="1125809" rtl="0" eaLnBrk="1" latinLnBrk="0" hangingPunct="1">
        <a:defRPr kumimoji="1" sz="2216" kern="1200">
          <a:solidFill>
            <a:schemeClr val="tx1"/>
          </a:solidFill>
          <a:latin typeface="+mn-lt"/>
          <a:ea typeface="+mn-ea"/>
          <a:cs typeface="+mn-cs"/>
        </a:defRPr>
      </a:lvl7pPr>
      <a:lvl8pPr marL="3940332" algn="l" defTabSz="1125809" rtl="0" eaLnBrk="1" latinLnBrk="0" hangingPunct="1">
        <a:defRPr kumimoji="1" sz="2216" kern="1200">
          <a:solidFill>
            <a:schemeClr val="tx1"/>
          </a:solidFill>
          <a:latin typeface="+mn-lt"/>
          <a:ea typeface="+mn-ea"/>
          <a:cs typeface="+mn-cs"/>
        </a:defRPr>
      </a:lvl8pPr>
      <a:lvl9pPr marL="4503237" algn="l" defTabSz="1125809" rtl="0" eaLnBrk="1" latinLnBrk="0" hangingPunct="1">
        <a:defRPr kumimoji="1" sz="22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76CFD619-9DEE-4BD1-B985-22B7F87C4F2C}"/>
              </a:ext>
            </a:extLst>
          </p:cNvPr>
          <p:cNvSpPr>
            <a:spLocks noGrp="1"/>
          </p:cNvSpPr>
          <p:nvPr>
            <p:ph type="ctrTitle"/>
          </p:nvPr>
        </p:nvSpPr>
        <p:spPr>
          <a:xfrm>
            <a:off x="914400" y="4720282"/>
            <a:ext cx="10363200" cy="1770831"/>
          </a:xfrm>
          <a:noFill/>
        </p:spPr>
        <p:txBody>
          <a:bodyPr>
            <a:normAutofit/>
          </a:bodyPr>
          <a:lstStyle/>
          <a:p>
            <a:r>
              <a:rPr lang="ja-JP" altLang="en-US" sz="6600" dirty="0">
                <a:latin typeface="ＭＳ Ｐ明朝" panose="02020600040205080304" pitchFamily="18" charset="-128"/>
                <a:ea typeface="ＭＳ Ｐ明朝" panose="02020600040205080304" pitchFamily="18" charset="-128"/>
              </a:rPr>
              <a:t>第</a:t>
            </a:r>
            <a:r>
              <a:rPr lang="en-US" altLang="ja-JP" sz="6600" dirty="0">
                <a:latin typeface="ＭＳ Ｐ明朝" panose="02020600040205080304" pitchFamily="18" charset="-128"/>
                <a:ea typeface="ＭＳ Ｐ明朝" panose="02020600040205080304" pitchFamily="18" charset="-128"/>
              </a:rPr>
              <a:t>3</a:t>
            </a:r>
            <a:r>
              <a:rPr lang="ja-JP" altLang="en-US" sz="6600" dirty="0">
                <a:latin typeface="ＭＳ Ｐ明朝" panose="02020600040205080304" pitchFamily="18" charset="-128"/>
                <a:ea typeface="ＭＳ Ｐ明朝" panose="02020600040205080304" pitchFamily="18" charset="-128"/>
              </a:rPr>
              <a:t>期 </a:t>
            </a:r>
            <a:r>
              <a:rPr lang="en-US" altLang="ja-JP" sz="6600" dirty="0">
                <a:latin typeface="ＭＳ Ｐ明朝" panose="02020600040205080304" pitchFamily="18" charset="-128"/>
                <a:ea typeface="ＭＳ Ｐ明朝" panose="02020600040205080304" pitchFamily="18" charset="-128"/>
              </a:rPr>
              <a:t>PPP</a:t>
            </a:r>
            <a:r>
              <a:rPr lang="ja-JP" altLang="en-US" sz="6600" dirty="0">
                <a:latin typeface="ＭＳ Ｐ明朝" panose="02020600040205080304" pitchFamily="18" charset="-128"/>
                <a:ea typeface="ＭＳ Ｐ明朝" panose="02020600040205080304" pitchFamily="18" charset="-128"/>
              </a:rPr>
              <a:t>コミュニティ総会</a:t>
            </a:r>
          </a:p>
        </p:txBody>
      </p:sp>
      <p:sp>
        <p:nvSpPr>
          <p:cNvPr id="7" name="字幕 6">
            <a:extLst>
              <a:ext uri="{FF2B5EF4-FFF2-40B4-BE49-F238E27FC236}">
                <a16:creationId xmlns:a16="http://schemas.microsoft.com/office/drawing/2014/main" id="{B783BAE3-2C5D-4C73-8C3C-DC869AA91558}"/>
              </a:ext>
            </a:extLst>
          </p:cNvPr>
          <p:cNvSpPr>
            <a:spLocks noGrp="1"/>
          </p:cNvSpPr>
          <p:nvPr>
            <p:ph type="subTitle" idx="1"/>
          </p:nvPr>
        </p:nvSpPr>
        <p:spPr>
          <a:xfrm>
            <a:off x="2586681" y="12273263"/>
            <a:ext cx="9144000" cy="1770831"/>
          </a:xfrm>
        </p:spPr>
        <p:txBody>
          <a:bodyPr/>
          <a:lstStyle/>
          <a:p>
            <a:endParaRPr lang="en-US" altLang="ja-JP" dirty="0"/>
          </a:p>
          <a:p>
            <a:pPr algn="r"/>
            <a:r>
              <a:rPr lang="en-US" altLang="ja-JP" dirty="0">
                <a:latin typeface="ＭＳ Ｐ明朝" panose="02020600040205080304" pitchFamily="18" charset="-128"/>
                <a:ea typeface="ＭＳ Ｐ明朝" panose="02020600040205080304" pitchFamily="18" charset="-128"/>
              </a:rPr>
              <a:t>2023</a:t>
            </a:r>
            <a:r>
              <a:rPr lang="ja-JP" altLang="en-US" dirty="0">
                <a:latin typeface="ＭＳ Ｐ明朝" panose="02020600040205080304" pitchFamily="18" charset="-128"/>
                <a:ea typeface="ＭＳ Ｐ明朝" panose="02020600040205080304" pitchFamily="18" charset="-128"/>
              </a:rPr>
              <a:t>年</a:t>
            </a:r>
            <a:r>
              <a:rPr lang="en-US" altLang="ja-JP" dirty="0">
                <a:latin typeface="ＭＳ Ｐ明朝" panose="02020600040205080304" pitchFamily="18" charset="-128"/>
                <a:ea typeface="ＭＳ Ｐ明朝" panose="02020600040205080304" pitchFamily="18" charset="-128"/>
              </a:rPr>
              <a:t>11</a:t>
            </a:r>
            <a:r>
              <a:rPr lang="ja-JP" altLang="en-US" dirty="0">
                <a:latin typeface="ＭＳ Ｐ明朝" panose="02020600040205080304" pitchFamily="18" charset="-128"/>
                <a:ea typeface="ＭＳ Ｐ明朝" panose="02020600040205080304" pitchFamily="18" charset="-128"/>
              </a:rPr>
              <a:t>月</a:t>
            </a:r>
            <a:r>
              <a:rPr lang="en-US" altLang="ja-JP" dirty="0">
                <a:latin typeface="ＭＳ Ｐ明朝" panose="02020600040205080304" pitchFamily="18" charset="-128"/>
                <a:ea typeface="ＭＳ Ｐ明朝" panose="02020600040205080304" pitchFamily="18" charset="-128"/>
              </a:rPr>
              <a:t>23</a:t>
            </a:r>
            <a:r>
              <a:rPr lang="ja-JP" altLang="en-US" dirty="0">
                <a:latin typeface="ＭＳ Ｐ明朝" panose="02020600040205080304" pitchFamily="18" charset="-128"/>
                <a:ea typeface="ＭＳ Ｐ明朝" panose="02020600040205080304" pitchFamily="18" charset="-128"/>
              </a:rPr>
              <a:t>日（木）</a:t>
            </a:r>
            <a:endParaRPr lang="en-US" altLang="ja-JP" dirty="0">
              <a:latin typeface="ＭＳ Ｐ明朝" panose="02020600040205080304" pitchFamily="18" charset="-128"/>
              <a:ea typeface="ＭＳ Ｐ明朝" panose="02020600040205080304" pitchFamily="18" charset="-128"/>
            </a:endParaRPr>
          </a:p>
          <a:p>
            <a:endParaRPr lang="ja-JP" altLang="en-US" dirty="0"/>
          </a:p>
        </p:txBody>
      </p:sp>
    </p:spTree>
    <p:extLst>
      <p:ext uri="{BB962C8B-B14F-4D97-AF65-F5344CB8AC3E}">
        <p14:creationId xmlns:p14="http://schemas.microsoft.com/office/powerpoint/2010/main" val="1317883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971330-459D-4DE2-A063-1F837D66FFA2}"/>
              </a:ext>
            </a:extLst>
          </p:cNvPr>
          <p:cNvSpPr>
            <a:spLocks noGrp="1"/>
          </p:cNvSpPr>
          <p:nvPr>
            <p:ph type="title"/>
          </p:nvPr>
        </p:nvSpPr>
        <p:spPr>
          <a:xfrm>
            <a:off x="399534" y="3166399"/>
            <a:ext cx="11392931" cy="1161023"/>
          </a:xfrm>
        </p:spPr>
        <p:txBody>
          <a:bodyPr>
            <a:normAutofit/>
          </a:bodyPr>
          <a:lstStyle/>
          <a:p>
            <a:pPr algn="ctr"/>
            <a:r>
              <a:rPr lang="ja-JP" altLang="en-US" sz="3200" dirty="0">
                <a:latin typeface="ＭＳ Ｐ明朝" panose="02020600040205080304" pitchFamily="18" charset="-128"/>
                <a:ea typeface="ＭＳ Ｐ明朝" panose="02020600040205080304" pitchFamily="18" charset="-128"/>
              </a:rPr>
              <a:t>本日の議題</a:t>
            </a:r>
          </a:p>
        </p:txBody>
      </p:sp>
      <p:sp>
        <p:nvSpPr>
          <p:cNvPr id="3" name="コンテンツ プレースホルダー 2">
            <a:extLst>
              <a:ext uri="{FF2B5EF4-FFF2-40B4-BE49-F238E27FC236}">
                <a16:creationId xmlns:a16="http://schemas.microsoft.com/office/drawing/2014/main" id="{9B909D16-892F-4B4A-8A26-BB28A01DF278}"/>
              </a:ext>
            </a:extLst>
          </p:cNvPr>
          <p:cNvSpPr>
            <a:spLocks noGrp="1"/>
          </p:cNvSpPr>
          <p:nvPr>
            <p:ph idx="1"/>
          </p:nvPr>
        </p:nvSpPr>
        <p:spPr>
          <a:xfrm>
            <a:off x="1561584" y="4982016"/>
            <a:ext cx="10230881" cy="7252349"/>
          </a:xfrm>
        </p:spPr>
        <p:txBody>
          <a:bodyPr/>
          <a:lstStyle/>
          <a:p>
            <a:pPr marL="0" indent="0">
              <a:buNone/>
            </a:pPr>
            <a:r>
              <a:rPr lang="ja-JP" altLang="en-US" sz="3200" dirty="0">
                <a:latin typeface="ＭＳ Ｐ明朝" panose="02020600040205080304" pitchFamily="18" charset="-128"/>
                <a:ea typeface="ＭＳ Ｐ明朝" panose="02020600040205080304" pitchFamily="18" charset="-128"/>
              </a:rPr>
              <a:t>・報告事項</a:t>
            </a:r>
            <a:endParaRPr lang="en-US" altLang="ja-JP" sz="3200" dirty="0">
              <a:latin typeface="ＭＳ Ｐ明朝" panose="02020600040205080304" pitchFamily="18" charset="-128"/>
              <a:ea typeface="ＭＳ Ｐ明朝" panose="02020600040205080304" pitchFamily="18" charset="-128"/>
            </a:endParaRPr>
          </a:p>
          <a:p>
            <a:pPr marL="0" indent="0">
              <a:buNone/>
            </a:pPr>
            <a:r>
              <a:rPr kumimoji="1" lang="ja-JP" altLang="en-US" sz="2800" dirty="0">
                <a:latin typeface="ＭＳ Ｐ明朝" panose="02020600040205080304" pitchFamily="18" charset="-128"/>
                <a:ea typeface="ＭＳ Ｐ明朝" panose="02020600040205080304" pitchFamily="18" charset="-128"/>
              </a:rPr>
              <a:t>　　　（１）</a:t>
            </a:r>
            <a:r>
              <a:rPr lang="ja-JP" altLang="en-US" sz="2800" dirty="0">
                <a:latin typeface="ＭＳ Ｐ明朝" panose="02020600040205080304" pitchFamily="18" charset="-128"/>
                <a:ea typeface="ＭＳ Ｐ明朝" panose="02020600040205080304" pitchFamily="18" charset="-128"/>
              </a:rPr>
              <a:t>第</a:t>
            </a:r>
            <a:r>
              <a:rPr lang="en-US" altLang="ja-JP" sz="2800" dirty="0">
                <a:latin typeface="ＭＳ Ｐ明朝" panose="02020600040205080304" pitchFamily="18" charset="-128"/>
                <a:ea typeface="ＭＳ Ｐ明朝" panose="02020600040205080304" pitchFamily="18" charset="-128"/>
              </a:rPr>
              <a:t>3</a:t>
            </a:r>
            <a:r>
              <a:rPr lang="ja-JP" altLang="en-US" sz="2800" dirty="0">
                <a:latin typeface="ＭＳ Ｐ明朝" panose="02020600040205080304" pitchFamily="18" charset="-128"/>
                <a:ea typeface="ＭＳ Ｐ明朝" panose="02020600040205080304" pitchFamily="18" charset="-128"/>
              </a:rPr>
              <a:t>期</a:t>
            </a:r>
            <a:r>
              <a:rPr kumimoji="1" lang="ja-JP" altLang="en-US" sz="2800" dirty="0">
                <a:latin typeface="ＭＳ Ｐ明朝" panose="02020600040205080304" pitchFamily="18" charset="-128"/>
                <a:ea typeface="ＭＳ Ｐ明朝" panose="02020600040205080304" pitchFamily="18" charset="-128"/>
              </a:rPr>
              <a:t>活動報告　　　　　</a:t>
            </a:r>
            <a:r>
              <a:rPr kumimoji="1" lang="en-US" altLang="ja-JP" sz="2800" dirty="0">
                <a:latin typeface="ＭＳ Ｐ明朝" panose="02020600040205080304" pitchFamily="18" charset="-128"/>
                <a:ea typeface="ＭＳ Ｐ明朝" panose="02020600040205080304" pitchFamily="18" charset="-128"/>
              </a:rPr>
              <a:t>‥</a:t>
            </a:r>
            <a:r>
              <a:rPr kumimoji="1" lang="ja-JP" altLang="en-US" sz="2800" dirty="0">
                <a:latin typeface="ＭＳ Ｐ明朝" panose="02020600040205080304" pitchFamily="18" charset="-128"/>
                <a:ea typeface="ＭＳ Ｐ明朝" panose="02020600040205080304" pitchFamily="18" charset="-128"/>
              </a:rPr>
              <a:t>　　　　　</a:t>
            </a:r>
            <a:r>
              <a:rPr kumimoji="1" lang="en-US" altLang="ja-JP" sz="2800" dirty="0">
                <a:latin typeface="ＭＳ Ｐ明朝" panose="02020600040205080304" pitchFamily="18" charset="-128"/>
                <a:ea typeface="ＭＳ Ｐ明朝" panose="02020600040205080304" pitchFamily="18" charset="-128"/>
              </a:rPr>
              <a:t>P.1</a:t>
            </a:r>
          </a:p>
          <a:p>
            <a:pPr marL="0" indent="0">
              <a:buNone/>
            </a:pPr>
            <a:r>
              <a:rPr lang="ja-JP" altLang="en-US" sz="2800" dirty="0">
                <a:latin typeface="ＭＳ Ｐ明朝" panose="02020600040205080304" pitchFamily="18" charset="-128"/>
                <a:ea typeface="ＭＳ Ｐ明朝" panose="02020600040205080304" pitchFamily="18" charset="-128"/>
              </a:rPr>
              <a:t>　　　（２）第</a:t>
            </a:r>
            <a:r>
              <a:rPr lang="en-US" altLang="ja-JP" sz="2800" dirty="0">
                <a:latin typeface="ＭＳ Ｐ明朝" panose="02020600040205080304" pitchFamily="18" charset="-128"/>
                <a:ea typeface="ＭＳ Ｐ明朝" panose="02020600040205080304" pitchFamily="18" charset="-128"/>
              </a:rPr>
              <a:t>3</a:t>
            </a:r>
            <a:r>
              <a:rPr lang="ja-JP" altLang="en-US" sz="2800" dirty="0">
                <a:latin typeface="ＭＳ Ｐ明朝" panose="02020600040205080304" pitchFamily="18" charset="-128"/>
                <a:ea typeface="ＭＳ Ｐ明朝" panose="02020600040205080304" pitchFamily="18" charset="-128"/>
              </a:rPr>
              <a:t>期収支報告　　　　　</a:t>
            </a:r>
            <a:r>
              <a:rPr lang="en-US" altLang="ja-JP" sz="2800" dirty="0">
                <a:latin typeface="ＭＳ Ｐ明朝" panose="02020600040205080304" pitchFamily="18" charset="-128"/>
                <a:ea typeface="ＭＳ Ｐ明朝" panose="02020600040205080304" pitchFamily="18" charset="-128"/>
              </a:rPr>
              <a:t>‥</a:t>
            </a:r>
            <a:r>
              <a:rPr lang="ja-JP" altLang="en-US" sz="2800" dirty="0">
                <a:latin typeface="ＭＳ Ｐ明朝" panose="02020600040205080304" pitchFamily="18" charset="-128"/>
                <a:ea typeface="ＭＳ Ｐ明朝" panose="02020600040205080304" pitchFamily="18" charset="-128"/>
              </a:rPr>
              <a:t>　　　　　</a:t>
            </a:r>
            <a:r>
              <a:rPr lang="en-US" altLang="ja-JP" sz="2800" dirty="0">
                <a:latin typeface="ＭＳ Ｐ明朝" panose="02020600040205080304" pitchFamily="18" charset="-128"/>
                <a:ea typeface="ＭＳ Ｐ明朝" panose="02020600040205080304" pitchFamily="18" charset="-128"/>
              </a:rPr>
              <a:t>P.2</a:t>
            </a:r>
          </a:p>
          <a:p>
            <a:pPr marL="0" indent="0">
              <a:buNone/>
            </a:pPr>
            <a:endParaRPr lang="en-US" altLang="ja-JP" sz="2800" dirty="0">
              <a:latin typeface="ＭＳ Ｐ明朝" panose="02020600040205080304" pitchFamily="18" charset="-128"/>
              <a:ea typeface="ＭＳ Ｐ明朝" panose="02020600040205080304" pitchFamily="18" charset="-128"/>
            </a:endParaRPr>
          </a:p>
          <a:p>
            <a:pPr marL="0" indent="0">
              <a:buNone/>
            </a:pPr>
            <a:r>
              <a:rPr kumimoji="1" lang="ja-JP" altLang="en-US" sz="3200" dirty="0">
                <a:latin typeface="ＭＳ Ｐ明朝" panose="02020600040205080304" pitchFamily="18" charset="-128"/>
                <a:ea typeface="ＭＳ Ｐ明朝" panose="02020600040205080304" pitchFamily="18" charset="-128"/>
              </a:rPr>
              <a:t>・決議事項</a:t>
            </a:r>
            <a:endParaRPr kumimoji="1" lang="en-US" altLang="ja-JP" sz="3200" dirty="0">
              <a:latin typeface="ＭＳ Ｐ明朝" panose="02020600040205080304" pitchFamily="18" charset="-128"/>
              <a:ea typeface="ＭＳ Ｐ明朝" panose="02020600040205080304" pitchFamily="18" charset="-128"/>
            </a:endParaRPr>
          </a:p>
          <a:p>
            <a:pPr marL="0" indent="0">
              <a:buNone/>
            </a:pPr>
            <a:r>
              <a:rPr lang="ja-JP" altLang="en-US" sz="2800" dirty="0">
                <a:latin typeface="ＭＳ Ｐ明朝" panose="02020600040205080304" pitchFamily="18" charset="-128"/>
                <a:ea typeface="ＭＳ Ｐ明朝" panose="02020600040205080304" pitchFamily="18" charset="-128"/>
              </a:rPr>
              <a:t>　　　（１）第</a:t>
            </a:r>
            <a:r>
              <a:rPr lang="en-US" altLang="ja-JP" sz="2800" dirty="0">
                <a:latin typeface="ＭＳ Ｐ明朝" panose="02020600040205080304" pitchFamily="18" charset="-128"/>
                <a:ea typeface="ＭＳ Ｐ明朝" panose="02020600040205080304" pitchFamily="18" charset="-128"/>
              </a:rPr>
              <a:t>1</a:t>
            </a:r>
            <a:r>
              <a:rPr lang="ja-JP" altLang="en-US" sz="2800" dirty="0">
                <a:latin typeface="ＭＳ Ｐ明朝" panose="02020600040205080304" pitchFamily="18" charset="-128"/>
                <a:ea typeface="ＭＳ Ｐ明朝" panose="02020600040205080304" pitchFamily="18" charset="-128"/>
              </a:rPr>
              <a:t>号議案　会則改定　　　　　　</a:t>
            </a:r>
            <a:r>
              <a:rPr lang="en-US" altLang="ja-JP" sz="2800" dirty="0">
                <a:latin typeface="ＭＳ Ｐ明朝" panose="02020600040205080304" pitchFamily="18" charset="-128"/>
                <a:ea typeface="ＭＳ Ｐ明朝" panose="02020600040205080304" pitchFamily="18" charset="-128"/>
              </a:rPr>
              <a:t>‥</a:t>
            </a:r>
            <a:r>
              <a:rPr lang="ja-JP" altLang="en-US" sz="2800" dirty="0">
                <a:latin typeface="ＭＳ Ｐ明朝" panose="02020600040205080304" pitchFamily="18" charset="-128"/>
                <a:ea typeface="ＭＳ Ｐ明朝" panose="02020600040205080304" pitchFamily="18" charset="-128"/>
              </a:rPr>
              <a:t>　</a:t>
            </a:r>
            <a:r>
              <a:rPr lang="en-US" altLang="ja-JP" sz="2800" dirty="0">
                <a:latin typeface="ＭＳ Ｐ明朝" panose="02020600040205080304" pitchFamily="18" charset="-128"/>
                <a:ea typeface="ＭＳ Ｐ明朝" panose="02020600040205080304" pitchFamily="18" charset="-128"/>
              </a:rPr>
              <a:t>P.3</a:t>
            </a:r>
          </a:p>
          <a:p>
            <a:pPr marL="0" indent="0">
              <a:buNone/>
            </a:pPr>
            <a:r>
              <a:rPr lang="ja-JP" altLang="en-US" sz="2800" dirty="0">
                <a:latin typeface="ＭＳ Ｐ明朝" panose="02020600040205080304" pitchFamily="18" charset="-128"/>
                <a:ea typeface="ＭＳ Ｐ明朝" panose="02020600040205080304" pitchFamily="18" charset="-128"/>
              </a:rPr>
              <a:t>　　　（２）第</a:t>
            </a:r>
            <a:r>
              <a:rPr lang="en-US" altLang="ja-JP" sz="2800" dirty="0">
                <a:latin typeface="ＭＳ Ｐ明朝" panose="02020600040205080304" pitchFamily="18" charset="-128"/>
                <a:ea typeface="ＭＳ Ｐ明朝" panose="02020600040205080304" pitchFamily="18" charset="-128"/>
              </a:rPr>
              <a:t>2</a:t>
            </a:r>
            <a:r>
              <a:rPr lang="ja-JP" altLang="en-US" sz="2800" dirty="0">
                <a:latin typeface="ＭＳ Ｐ明朝" panose="02020600040205080304" pitchFamily="18" charset="-128"/>
                <a:ea typeface="ＭＳ Ｐ明朝" panose="02020600040205080304" pitchFamily="18" charset="-128"/>
              </a:rPr>
              <a:t>号議案　第</a:t>
            </a:r>
            <a:r>
              <a:rPr lang="en-US" altLang="ja-JP" sz="2800" dirty="0">
                <a:latin typeface="ＭＳ Ｐ明朝" panose="02020600040205080304" pitchFamily="18" charset="-128"/>
                <a:ea typeface="ＭＳ Ｐ明朝" panose="02020600040205080304" pitchFamily="18" charset="-128"/>
              </a:rPr>
              <a:t>4</a:t>
            </a:r>
            <a:r>
              <a:rPr lang="ja-JP" altLang="en-US" sz="2800" dirty="0">
                <a:latin typeface="ＭＳ Ｐ明朝" panose="02020600040205080304" pitchFamily="18" charset="-128"/>
                <a:ea typeface="ＭＳ Ｐ明朝" panose="02020600040205080304" pitchFamily="18" charset="-128"/>
              </a:rPr>
              <a:t>期重点施策と実行計画　</a:t>
            </a:r>
            <a:r>
              <a:rPr lang="en-US" altLang="ja-JP" sz="2800" dirty="0">
                <a:latin typeface="ＭＳ Ｐ明朝" panose="02020600040205080304" pitchFamily="18" charset="-128"/>
                <a:ea typeface="ＭＳ Ｐ明朝" panose="02020600040205080304" pitchFamily="18" charset="-128"/>
              </a:rPr>
              <a:t>‥</a:t>
            </a:r>
            <a:r>
              <a:rPr lang="ja-JP" altLang="en-US" sz="2800" dirty="0">
                <a:latin typeface="ＭＳ Ｐ明朝" panose="02020600040205080304" pitchFamily="18" charset="-128"/>
                <a:ea typeface="ＭＳ Ｐ明朝" panose="02020600040205080304" pitchFamily="18" charset="-128"/>
              </a:rPr>
              <a:t>　</a:t>
            </a:r>
            <a:r>
              <a:rPr lang="en-US" altLang="ja-JP" sz="2800" dirty="0">
                <a:latin typeface="ＭＳ Ｐ明朝" panose="02020600040205080304" pitchFamily="18" charset="-128"/>
                <a:ea typeface="ＭＳ Ｐ明朝" panose="02020600040205080304" pitchFamily="18" charset="-128"/>
              </a:rPr>
              <a:t>P.4</a:t>
            </a:r>
          </a:p>
          <a:p>
            <a:pPr marL="0" indent="0">
              <a:buNone/>
            </a:pPr>
            <a:r>
              <a:rPr kumimoji="1" lang="ja-JP" altLang="en-US" sz="2800" dirty="0">
                <a:latin typeface="ＭＳ Ｐ明朝" panose="02020600040205080304" pitchFamily="18" charset="-128"/>
                <a:ea typeface="ＭＳ Ｐ明朝" panose="02020600040205080304" pitchFamily="18" charset="-128"/>
              </a:rPr>
              <a:t>　　　（３）第</a:t>
            </a:r>
            <a:r>
              <a:rPr kumimoji="1" lang="en-US" altLang="ja-JP" sz="2800" dirty="0">
                <a:latin typeface="ＭＳ Ｐ明朝" panose="02020600040205080304" pitchFamily="18" charset="-128"/>
                <a:ea typeface="ＭＳ Ｐ明朝" panose="02020600040205080304" pitchFamily="18" charset="-128"/>
              </a:rPr>
              <a:t>3</a:t>
            </a:r>
            <a:r>
              <a:rPr kumimoji="1" lang="ja-JP" altLang="en-US" sz="2800" dirty="0">
                <a:latin typeface="ＭＳ Ｐ明朝" panose="02020600040205080304" pitchFamily="18" charset="-128"/>
                <a:ea typeface="ＭＳ Ｐ明朝" panose="02020600040205080304" pitchFamily="18" charset="-128"/>
              </a:rPr>
              <a:t>号議案　</a:t>
            </a:r>
            <a:r>
              <a:rPr lang="ja-JP" altLang="en-US" sz="2800" dirty="0">
                <a:latin typeface="ＭＳ Ｐ明朝" panose="02020600040205080304" pitchFamily="18" charset="-128"/>
                <a:ea typeface="ＭＳ Ｐ明朝" panose="02020600040205080304" pitchFamily="18" charset="-128"/>
              </a:rPr>
              <a:t>第</a:t>
            </a:r>
            <a:r>
              <a:rPr lang="en-US" altLang="ja-JP" sz="2800" dirty="0">
                <a:latin typeface="ＭＳ Ｐ明朝" panose="02020600040205080304" pitchFamily="18" charset="-128"/>
                <a:ea typeface="ＭＳ Ｐ明朝" panose="02020600040205080304" pitchFamily="18" charset="-128"/>
              </a:rPr>
              <a:t>4</a:t>
            </a:r>
            <a:r>
              <a:rPr lang="ja-JP" altLang="en-US" sz="2800" dirty="0">
                <a:latin typeface="ＭＳ Ｐ明朝" panose="02020600040205080304" pitchFamily="18" charset="-128"/>
                <a:ea typeface="ＭＳ Ｐ明朝" panose="02020600040205080304" pitchFamily="18" charset="-128"/>
              </a:rPr>
              <a:t>期収支</a:t>
            </a:r>
            <a:r>
              <a:rPr kumimoji="1" lang="ja-JP" altLang="en-US" sz="2800" dirty="0">
                <a:latin typeface="ＭＳ Ｐ明朝" panose="02020600040205080304" pitchFamily="18" charset="-128"/>
                <a:ea typeface="ＭＳ Ｐ明朝" panose="02020600040205080304" pitchFamily="18" charset="-128"/>
              </a:rPr>
              <a:t>予算書　　  </a:t>
            </a:r>
            <a:r>
              <a:rPr kumimoji="1" lang="en-US" altLang="ja-JP" sz="2800" dirty="0">
                <a:latin typeface="ＭＳ Ｐ明朝" panose="02020600040205080304" pitchFamily="18" charset="-128"/>
                <a:ea typeface="ＭＳ Ｐ明朝" panose="02020600040205080304" pitchFamily="18" charset="-128"/>
              </a:rPr>
              <a:t>‥</a:t>
            </a:r>
            <a:r>
              <a:rPr lang="ja-JP" altLang="en-US" sz="2800" dirty="0">
                <a:latin typeface="ＭＳ Ｐ明朝" panose="02020600040205080304" pitchFamily="18" charset="-128"/>
                <a:ea typeface="ＭＳ Ｐ明朝" panose="02020600040205080304" pitchFamily="18" charset="-128"/>
              </a:rPr>
              <a:t> </a:t>
            </a:r>
            <a:r>
              <a:rPr kumimoji="1" lang="ja-JP" altLang="en-US" sz="2800" dirty="0">
                <a:latin typeface="ＭＳ Ｐ明朝" panose="02020600040205080304" pitchFamily="18" charset="-128"/>
                <a:ea typeface="ＭＳ Ｐ明朝" panose="02020600040205080304" pitchFamily="18" charset="-128"/>
              </a:rPr>
              <a:t>　 　    </a:t>
            </a:r>
            <a:r>
              <a:rPr kumimoji="1" lang="en-US" altLang="ja-JP" sz="2800" dirty="0">
                <a:latin typeface="ＭＳ Ｐ明朝" panose="02020600040205080304" pitchFamily="18" charset="-128"/>
                <a:ea typeface="ＭＳ Ｐ明朝" panose="02020600040205080304" pitchFamily="18" charset="-128"/>
              </a:rPr>
              <a:t>P.5</a:t>
            </a:r>
          </a:p>
          <a:p>
            <a:pPr marL="0" indent="0">
              <a:buNone/>
            </a:pPr>
            <a:r>
              <a:rPr kumimoji="1" lang="ja-JP" altLang="en-US" sz="2800" dirty="0">
                <a:latin typeface="ＭＳ Ｐ明朝" panose="02020600040205080304" pitchFamily="18" charset="-128"/>
                <a:ea typeface="ＭＳ Ｐ明朝" panose="02020600040205080304" pitchFamily="18" charset="-128"/>
              </a:rPr>
              <a:t>　　　（４）</a:t>
            </a:r>
            <a:r>
              <a:rPr lang="ja-JP" altLang="en-US" sz="2800" dirty="0">
                <a:latin typeface="ＭＳ Ｐ明朝" panose="02020600040205080304" pitchFamily="18" charset="-128"/>
                <a:ea typeface="ＭＳ Ｐ明朝" panose="02020600040205080304" pitchFamily="18" charset="-128"/>
              </a:rPr>
              <a:t>第</a:t>
            </a:r>
            <a:r>
              <a:rPr lang="en-US" altLang="ja-JP" sz="2800" dirty="0">
                <a:latin typeface="ＭＳ Ｐ明朝" panose="02020600040205080304" pitchFamily="18" charset="-128"/>
                <a:ea typeface="ＭＳ Ｐ明朝" panose="02020600040205080304" pitchFamily="18" charset="-128"/>
              </a:rPr>
              <a:t>4</a:t>
            </a:r>
            <a:r>
              <a:rPr lang="ja-JP" altLang="en-US" sz="2800" dirty="0">
                <a:latin typeface="ＭＳ Ｐ明朝" panose="02020600040205080304" pitchFamily="18" charset="-128"/>
                <a:ea typeface="ＭＳ Ｐ明朝" panose="02020600040205080304" pitchFamily="18" charset="-128"/>
              </a:rPr>
              <a:t>号議案　その他                       </a:t>
            </a:r>
            <a:endParaRPr kumimoji="1" lang="ja-JP" altLang="en-US" sz="280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15941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nvSpPr>
        <p:spPr>
          <a:xfrm>
            <a:off x="867508" y="1265686"/>
            <a:ext cx="4407877" cy="626474"/>
          </a:xfrm>
          <a:prstGeom prst="rect">
            <a:avLst/>
          </a:prstGeom>
          <a:noFill/>
          <a:ln w="9525">
            <a:noFill/>
          </a:ln>
        </p:spPr>
        <p:txBody>
          <a:bodyPr anchor="ctr"/>
          <a:lstStyle/>
          <a:p>
            <a:pPr defTabSz="1501079" fontAlgn="base"/>
            <a:r>
              <a:rPr lang="en-US" altLang="ja-JP" sz="3200" dirty="0">
                <a:latin typeface="ＭＳ Ｐ明朝" panose="02020600040205080304" pitchFamily="18" charset="-128"/>
                <a:ea typeface="ＭＳ Ｐ明朝" panose="02020600040205080304" pitchFamily="18" charset="-128"/>
                <a:cs typeface="Times New Roman" panose="02020603050405020304"/>
                <a:sym typeface="Times New Roman" panose="02020603050405020304"/>
              </a:rPr>
              <a:t>(1)</a:t>
            </a:r>
            <a:r>
              <a:rPr lang="ja-JP" altLang="en-US" sz="3200" dirty="0">
                <a:latin typeface="ＭＳ Ｐ明朝" panose="02020600040205080304" pitchFamily="18" charset="-128"/>
                <a:ea typeface="ＭＳ Ｐ明朝" panose="02020600040205080304" pitchFamily="18" charset="-128"/>
                <a:cs typeface="Times New Roman" panose="02020603050405020304"/>
                <a:sym typeface="Times New Roman" panose="02020603050405020304"/>
              </a:rPr>
              <a:t>第</a:t>
            </a:r>
            <a:r>
              <a:rPr lang="en-US" altLang="ja-JP" sz="3200" dirty="0">
                <a:latin typeface="ＭＳ Ｐ明朝" panose="02020600040205080304" pitchFamily="18" charset="-128"/>
                <a:ea typeface="ＭＳ Ｐ明朝" panose="02020600040205080304" pitchFamily="18" charset="-128"/>
                <a:cs typeface="Times New Roman" panose="02020603050405020304"/>
                <a:sym typeface="Times New Roman" panose="02020603050405020304"/>
              </a:rPr>
              <a:t>3</a:t>
            </a:r>
            <a:r>
              <a:rPr lang="ja-JP" altLang="en-US" sz="3200" dirty="0">
                <a:latin typeface="ＭＳ Ｐ明朝" panose="02020600040205080304" pitchFamily="18" charset="-128"/>
                <a:ea typeface="ＭＳ Ｐ明朝" panose="02020600040205080304" pitchFamily="18" charset="-128"/>
                <a:cs typeface="Times New Roman" panose="02020603050405020304"/>
                <a:sym typeface="Times New Roman" panose="02020603050405020304"/>
              </a:rPr>
              <a:t>期</a:t>
            </a:r>
            <a:r>
              <a:rPr lang="en-US" altLang="zh-CN" sz="3200" dirty="0" err="1">
                <a:latin typeface="ＭＳ Ｐ明朝" panose="02020600040205080304" pitchFamily="18" charset="-128"/>
                <a:ea typeface="ＭＳ Ｐ明朝" panose="02020600040205080304" pitchFamily="18" charset="-128"/>
                <a:cs typeface="ＭＳ Ｐ明朝" panose="02020600040205080304" charset="-128"/>
                <a:sym typeface="Times New Roman" panose="02020603050405020304"/>
              </a:rPr>
              <a:t>活動報告</a:t>
            </a:r>
            <a:endParaRPr lang="en-US" altLang="zh-CN" sz="3200" kern="100" dirty="0">
              <a:latin typeface="ＭＳ Ｐ明朝" panose="02020600040205080304" pitchFamily="18" charset="-128"/>
              <a:ea typeface="ＭＳ Ｐ明朝" panose="02020600040205080304" pitchFamily="18" charset="-128"/>
              <a:cs typeface="ＭＳ Ｐ明朝" panose="02020600040205080304" charset="-128"/>
              <a:sym typeface="Times New Roman" panose="02020603050405020304"/>
            </a:endParaRPr>
          </a:p>
        </p:txBody>
      </p:sp>
      <p:sp>
        <p:nvSpPr>
          <p:cNvPr id="3" name="テキスト ボックス 2">
            <a:extLst>
              <a:ext uri="{FF2B5EF4-FFF2-40B4-BE49-F238E27FC236}">
                <a16:creationId xmlns:a16="http://schemas.microsoft.com/office/drawing/2014/main" id="{9C0556A2-7CAD-434F-A38A-0D1675AA040A}"/>
              </a:ext>
            </a:extLst>
          </p:cNvPr>
          <p:cNvSpPr txBox="1"/>
          <p:nvPr/>
        </p:nvSpPr>
        <p:spPr>
          <a:xfrm>
            <a:off x="11131062" y="15687236"/>
            <a:ext cx="933956" cy="369332"/>
          </a:xfrm>
          <a:prstGeom prst="rect">
            <a:avLst/>
          </a:prstGeom>
          <a:noFill/>
        </p:spPr>
        <p:txBody>
          <a:bodyPr wrap="square" rtlCol="0">
            <a:spAutoFit/>
          </a:bodyPr>
          <a:lstStyle/>
          <a:p>
            <a:pPr algn="ctr"/>
            <a:r>
              <a:rPr kumimoji="1" lang="ja-JP" altLang="en-US" dirty="0"/>
              <a:t>１</a:t>
            </a:r>
          </a:p>
        </p:txBody>
      </p:sp>
      <p:sp>
        <p:nvSpPr>
          <p:cNvPr id="10" name="テキスト ボックス 9">
            <a:extLst>
              <a:ext uri="{FF2B5EF4-FFF2-40B4-BE49-F238E27FC236}">
                <a16:creationId xmlns:a16="http://schemas.microsoft.com/office/drawing/2014/main" id="{14462EF0-9643-D9A4-846E-E9D5A2CD1A55}"/>
              </a:ext>
            </a:extLst>
          </p:cNvPr>
          <p:cNvSpPr txBox="1"/>
          <p:nvPr/>
        </p:nvSpPr>
        <p:spPr>
          <a:xfrm>
            <a:off x="890953" y="13455276"/>
            <a:ext cx="10608190" cy="1754326"/>
          </a:xfrm>
          <a:prstGeom prst="rect">
            <a:avLst/>
          </a:prstGeom>
          <a:noFill/>
        </p:spPr>
        <p:txBody>
          <a:bodyPr wrap="square">
            <a:spAutoFit/>
          </a:bodyPr>
          <a:lstStyle/>
          <a:p>
            <a:pPr algn="just"/>
            <a:r>
              <a:rPr lang="en-US" altLang="ja-JP" dirty="0">
                <a:latin typeface="ＭＳ Ｐ明朝" panose="02020600040205080304" pitchFamily="18" charset="-128"/>
                <a:ea typeface="ＭＳ Ｐ明朝" panose="02020600040205080304" pitchFamily="18" charset="-128"/>
              </a:rPr>
              <a:t>※</a:t>
            </a:r>
            <a:r>
              <a:rPr lang="ja-JP" altLang="ja-JP" kern="100" dirty="0">
                <a:effectLst/>
                <a:latin typeface="ＭＳ Ｐ明朝" panose="02020600040205080304" pitchFamily="18" charset="-128"/>
                <a:ea typeface="ＭＳ Ｐ明朝" panose="02020600040205080304" pitchFamily="18" charset="-128"/>
                <a:cs typeface="ＭＳ 明朝" panose="02020609040205080304" pitchFamily="17" charset="-128"/>
              </a:rPr>
              <a:t>掌蹠膿疱症・掌蹠膿疱症骨関節炎の正しい病状の提供を目的に以下の外部団体に協力しました。</a:t>
            </a:r>
            <a:endParaRPr lang="ja-JP" altLang="ja-JP"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r>
              <a:rPr lang="ja-JP" altLang="ja-JP" kern="100" dirty="0">
                <a:effectLst/>
                <a:latin typeface="ＭＳ Ｐ明朝" panose="02020600040205080304" pitchFamily="18" charset="-128"/>
                <a:ea typeface="ＭＳ Ｐ明朝" panose="02020600040205080304" pitchFamily="18" charset="-128"/>
                <a:cs typeface="Times New Roman" panose="02020603050405020304" pitchFamily="18" charset="0"/>
              </a:rPr>
              <a:t>オズマピーアール</a:t>
            </a:r>
            <a:r>
              <a:rPr lang="en-US" altLang="ja-JP" kern="100" dirty="0">
                <a:effectLst/>
                <a:latin typeface="ＭＳ Ｐ明朝" panose="02020600040205080304" pitchFamily="18" charset="-128"/>
                <a:ea typeface="ＭＳ Ｐ明朝" panose="02020600040205080304" pitchFamily="18" charset="-128"/>
                <a:cs typeface="Times New Roman" panose="02020603050405020304" pitchFamily="18" charset="0"/>
              </a:rPr>
              <a:t>/PPP</a:t>
            </a:r>
            <a:r>
              <a:rPr lang="ja-JP" altLang="ja-JP" kern="100" dirty="0">
                <a:effectLst/>
                <a:latin typeface="ＭＳ Ｐ明朝" panose="02020600040205080304" pitchFamily="18" charset="-128"/>
                <a:ea typeface="ＭＳ Ｐ明朝" panose="02020600040205080304" pitchFamily="18" charset="-128"/>
                <a:cs typeface="Times New Roman" panose="02020603050405020304" pitchFamily="18" charset="0"/>
              </a:rPr>
              <a:t>掌蹠膿疱症患者会の活動と今後の活動展開についてのインタビューを受けました。</a:t>
            </a:r>
            <a:endParaRPr lang="en-US" altLang="ja-JP"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endParaRPr lang="ja-JP" altLang="ja-JP"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r>
              <a:rPr lang="ja-JP" altLang="ja-JP" kern="100" dirty="0">
                <a:effectLst/>
                <a:latin typeface="ＭＳ Ｐ明朝" panose="02020600040205080304" pitchFamily="18" charset="-128"/>
                <a:ea typeface="ＭＳ Ｐ明朝" panose="02020600040205080304" pitchFamily="18" charset="-128"/>
                <a:cs typeface="ＭＳ 明朝" panose="02020609040205080304" pitchFamily="17" charset="-128"/>
              </a:rPr>
              <a:t>※</a:t>
            </a:r>
            <a:r>
              <a:rPr lang="en-US" altLang="ja-JP" kern="100" dirty="0">
                <a:effectLst/>
                <a:latin typeface="ＭＳ Ｐ明朝" panose="02020600040205080304" pitchFamily="18" charset="-128"/>
                <a:ea typeface="ＭＳ Ｐ明朝" panose="02020600040205080304" pitchFamily="18" charset="-128"/>
                <a:cs typeface="ＭＳ 明朝" panose="02020609040205080304" pitchFamily="17" charset="-128"/>
              </a:rPr>
              <a:t>PPP</a:t>
            </a:r>
            <a:r>
              <a:rPr lang="ja-JP" altLang="ja-JP" kern="100" dirty="0">
                <a:effectLst/>
                <a:latin typeface="ＭＳ Ｐ明朝" panose="02020600040205080304" pitchFamily="18" charset="-128"/>
                <a:ea typeface="ＭＳ Ｐ明朝" panose="02020600040205080304" pitchFamily="18" charset="-128"/>
                <a:cs typeface="ＭＳ 明朝" panose="02020609040205080304" pitchFamily="17" charset="-128"/>
              </a:rPr>
              <a:t>コミュニティカフェは、</a:t>
            </a:r>
            <a:r>
              <a:rPr lang="ja-JP" altLang="ja-JP" kern="100" dirty="0">
                <a:effectLst/>
                <a:latin typeface="ＭＳ Ｐ明朝" panose="02020600040205080304" pitchFamily="18" charset="-128"/>
                <a:ea typeface="ＭＳ Ｐ明朝" panose="02020600040205080304" pitchFamily="18" charset="-128"/>
                <a:cs typeface="Times New Roman" panose="02020603050405020304" pitchFamily="18" charset="0"/>
              </a:rPr>
              <a:t>「医師不参加で会員同士で自由におしゃべり」が主旨の会</a:t>
            </a:r>
            <a:r>
              <a:rPr lang="en-US" altLang="ja-JP"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kern="100" dirty="0">
                <a:effectLst/>
                <a:latin typeface="ＭＳ Ｐ明朝" panose="02020600040205080304" pitchFamily="18" charset="-128"/>
                <a:ea typeface="ＭＳ Ｐ明朝" panose="02020600040205080304" pitchFamily="18" charset="-128"/>
                <a:cs typeface="Times New Roman" panose="02020603050405020304" pitchFamily="18" charset="0"/>
              </a:rPr>
              <a:t>双方向の会</a:t>
            </a:r>
            <a:r>
              <a:rPr lang="en-US" altLang="ja-JP"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endParaRPr lang="ja-JP" altLang="ja-JP"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r>
              <a:rPr lang="ja-JP" altLang="ja-JP" kern="100" dirty="0">
                <a:effectLst/>
                <a:latin typeface="ＭＳ Ｐ明朝" panose="02020600040205080304" pitchFamily="18" charset="-128"/>
                <a:ea typeface="ＭＳ Ｐ明朝" panose="02020600040205080304" pitchFamily="18" charset="-128"/>
                <a:cs typeface="Times New Roman" panose="02020603050405020304" pitchFamily="18" charset="0"/>
              </a:rPr>
              <a:t>懇談会では質問などしにくく、ラフなカフェで語って</a:t>
            </a:r>
            <a:r>
              <a:rPr lang="ja-JP" altLang="en-US" kern="100" dirty="0">
                <a:effectLst/>
                <a:latin typeface="ＭＳ Ｐ明朝" panose="02020600040205080304" pitchFamily="18" charset="-128"/>
                <a:ea typeface="ＭＳ Ｐ明朝" panose="02020600040205080304" pitchFamily="18" charset="-128"/>
                <a:cs typeface="Times New Roman" panose="02020603050405020304" pitchFamily="18" charset="0"/>
              </a:rPr>
              <a:t>頂き</a:t>
            </a:r>
            <a:r>
              <a:rPr lang="ja-JP" altLang="ja-JP" kern="100" dirty="0">
                <a:effectLst/>
                <a:latin typeface="ＭＳ Ｐ明朝" panose="02020600040205080304" pitchFamily="18" charset="-128"/>
                <a:ea typeface="ＭＳ Ｐ明朝" panose="02020600040205080304" pitchFamily="18" charset="-128"/>
                <a:cs typeface="Times New Roman" panose="02020603050405020304" pitchFamily="18" charset="0"/>
              </a:rPr>
              <a:t>、疑問</a:t>
            </a:r>
            <a:r>
              <a:rPr lang="ja-JP" altLang="en-US" dirty="0">
                <a:latin typeface="ＭＳ Ｐ明朝" panose="02020600040205080304" pitchFamily="18" charset="-128"/>
                <a:ea typeface="ＭＳ Ｐ明朝" panose="02020600040205080304" pitchFamily="18" charset="-128"/>
              </a:rPr>
              <a:t>に</a:t>
            </a:r>
            <a:r>
              <a:rPr lang="ja-JP" altLang="ja-JP" kern="100" dirty="0">
                <a:effectLst/>
                <a:latin typeface="ＭＳ Ｐ明朝" panose="02020600040205080304" pitchFamily="18" charset="-128"/>
                <a:ea typeface="ＭＳ Ｐ明朝" panose="02020600040205080304" pitchFamily="18" charset="-128"/>
                <a:cs typeface="Times New Roman" panose="02020603050405020304" pitchFamily="18" charset="0"/>
              </a:rPr>
              <a:t>対しては先生に伺い</a:t>
            </a:r>
            <a:r>
              <a:rPr lang="ja-JP" altLang="en-US"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kern="100" dirty="0">
                <a:effectLst/>
                <a:latin typeface="ＭＳ Ｐ明朝" panose="02020600040205080304" pitchFamily="18" charset="-128"/>
                <a:ea typeface="ＭＳ Ｐ明朝" panose="02020600040205080304" pitchFamily="18" charset="-128"/>
                <a:cs typeface="Times New Roman" panose="02020603050405020304" pitchFamily="18" charset="0"/>
              </a:rPr>
              <a:t>次回懇談会、</a:t>
            </a:r>
            <a:endParaRPr lang="en-US" altLang="ja-JP"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r>
              <a:rPr lang="ja-JP" altLang="ja-JP" kern="100" dirty="0">
                <a:effectLst/>
                <a:latin typeface="ＭＳ Ｐ明朝" panose="02020600040205080304" pitchFamily="18" charset="-128"/>
                <a:ea typeface="ＭＳ Ｐ明朝" panose="02020600040205080304" pitchFamily="18" charset="-128"/>
                <a:cs typeface="Times New Roman" panose="02020603050405020304" pitchFamily="18" charset="0"/>
              </a:rPr>
              <a:t>メール等で回答しています。</a:t>
            </a:r>
          </a:p>
        </p:txBody>
      </p:sp>
      <p:sp>
        <p:nvSpPr>
          <p:cNvPr id="11" name="テキスト ボックス 10">
            <a:extLst>
              <a:ext uri="{FF2B5EF4-FFF2-40B4-BE49-F238E27FC236}">
                <a16:creationId xmlns:a16="http://schemas.microsoft.com/office/drawing/2014/main" id="{708CC72A-68EF-ABB2-FA6A-D9C60F4B73E0}"/>
              </a:ext>
            </a:extLst>
          </p:cNvPr>
          <p:cNvSpPr txBox="1"/>
          <p:nvPr/>
        </p:nvSpPr>
        <p:spPr>
          <a:xfrm>
            <a:off x="1089050" y="2210684"/>
            <a:ext cx="10410093" cy="11264622"/>
          </a:xfrm>
          <a:prstGeom prst="rect">
            <a:avLst/>
          </a:prstGeom>
          <a:noFill/>
        </p:spPr>
        <p:txBody>
          <a:bodyPr wrap="square">
            <a:spAutoFit/>
          </a:bodyPr>
          <a:lstStyle/>
          <a:p>
            <a:pPr algn="just"/>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2022</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年</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9</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月</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9</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金</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9</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月</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10</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土</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650" kern="100" dirty="0">
                <a:effectLst/>
                <a:latin typeface="ＭＳ Ｐ明朝" panose="02020600040205080304" pitchFamily="18" charset="-128"/>
                <a:ea typeface="ＭＳ Ｐ明朝" panose="02020600040205080304" pitchFamily="18" charset="-128"/>
                <a:cs typeface="Helvetica" panose="020B0604020202020204" pitchFamily="34" charset="0"/>
              </a:rPr>
              <a:t>第</a:t>
            </a:r>
            <a:r>
              <a:rPr lang="en-US" altLang="ja-JP" sz="1650" kern="100" dirty="0">
                <a:effectLst/>
                <a:latin typeface="ＭＳ Ｐ明朝" panose="02020600040205080304" pitchFamily="18" charset="-128"/>
                <a:ea typeface="ＭＳ Ｐ明朝" panose="02020600040205080304" pitchFamily="18" charset="-128"/>
                <a:cs typeface="Helvetica" panose="020B0604020202020204" pitchFamily="34" charset="0"/>
              </a:rPr>
              <a:t>37</a:t>
            </a:r>
            <a:r>
              <a:rPr lang="ja-JP" altLang="ja-JP" sz="1650" kern="100" dirty="0">
                <a:effectLst/>
                <a:latin typeface="ＭＳ Ｐ明朝" panose="02020600040205080304" pitchFamily="18" charset="-128"/>
                <a:ea typeface="ＭＳ Ｐ明朝" panose="02020600040205080304" pitchFamily="18" charset="-128"/>
                <a:cs typeface="Helvetica" panose="020B0604020202020204" pitchFamily="34" charset="0"/>
              </a:rPr>
              <a:t>回日本乾癬学会学術大会／会場：かごしま県民交流センター／</a:t>
            </a:r>
            <a:endPar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9</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月</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10</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土</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日本乾癬学会学のサテライトセミナー　第</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3</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回</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Web</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セミナー</a:t>
            </a:r>
          </a:p>
          <a:p>
            <a:pPr indent="45720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講演　照井　正先生　日本大学総合科学研究所　教授「ヒフの構造と機能」から考える「</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PPP</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のヒフ症状」</a:t>
            </a:r>
          </a:p>
          <a:p>
            <a:pPr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講演　天川淑宏先生　東京医科大学八王子医療センター　理学療法士</a:t>
            </a:r>
          </a:p>
          <a:p>
            <a:pPr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「動きたくなるココロと動けるカラダ～ストレッチングを正しく知って</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if-then</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ルール</a:t>
            </a:r>
          </a:p>
          <a:p>
            <a:pPr indent="45720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体験談　</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PPP</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コミュティ会員　２名が参加</a:t>
            </a:r>
          </a:p>
          <a:p>
            <a:pPr algn="just"/>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2022</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年</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9</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月</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23</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強直性脊椎炎・掌蹠膿疱症骨関節炎　市民公開講座に出演</a:t>
            </a:r>
          </a:p>
          <a:p>
            <a:pPr marL="66675" indent="30480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第</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1</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部講演 川合聡史先生　聖路加国際病院「強直性脊椎炎の最新治療」</a:t>
            </a:r>
          </a:p>
          <a:p>
            <a:pPr indent="91440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辻　成佳先生日本生命病院「掌蹠膿疱症骨関節炎の最新情報」</a:t>
            </a:r>
          </a:p>
          <a:p>
            <a:pPr marL="66675" indent="30480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第</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部座談会　医師代表　強直性脊椎炎　冨田哲也先生（森ノ宮医療大学）、川合聡史先生（聖路加国際病院）　</a:t>
            </a:r>
          </a:p>
          <a:p>
            <a:pPr marL="66675" indent="91440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日本</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AS</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友の会より</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名　</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Zoom</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参加</a:t>
            </a:r>
          </a:p>
          <a:p>
            <a:pPr marL="66675" indent="40640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医師代表　掌蹠膿疱症骨関節炎　大久保ゆかり先生（東京医科大学医学部）、小林里実先生（聖母病院皮膚科）</a:t>
            </a:r>
          </a:p>
          <a:p>
            <a:pPr marL="66675" indent="91440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掌蹠膿疱症骨関節炎　患者代表２名参加</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a:t>
            </a:r>
            <a:endPar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2022</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年</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10</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月</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1</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　機関紙</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Vol.2</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発行</a:t>
            </a:r>
          </a:p>
          <a:p>
            <a:pPr algn="just"/>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2022</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年</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11</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月６日</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第２期</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PPP</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コミュニティ総会</a:t>
            </a:r>
          </a:p>
          <a:p>
            <a:pPr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講演　</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PPP</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コミュニティ</a:t>
            </a:r>
            <a:r>
              <a:rPr lang="ja-JP" altLang="en-US" sz="1650" kern="100" dirty="0">
                <a:latin typeface="ＭＳ Ｐ明朝" panose="02020600040205080304" pitchFamily="18" charset="-128"/>
                <a:ea typeface="ＭＳ Ｐ明朝" panose="02020600040205080304" pitchFamily="18" charset="-128"/>
                <a:cs typeface="Times New Roman" panose="02020603050405020304" pitchFamily="18" charset="0"/>
              </a:rPr>
              <a:t>運動</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療法実践セミナー</a:t>
            </a:r>
          </a:p>
          <a:p>
            <a:pPr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「動きたくなるココロと動けるカラダ」～運動は正しく知って</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if-then</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ルール～</a:t>
            </a:r>
          </a:p>
          <a:p>
            <a:pPr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進行　天川　淑宏先生　東京医科大学八王子医療センター・リ・コンディショニングケアサポートチーム</a:t>
            </a:r>
          </a:p>
          <a:p>
            <a:pPr algn="just"/>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2022</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年</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11</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月　大阪支部　創設</a:t>
            </a:r>
          </a:p>
          <a:p>
            <a:pPr algn="just"/>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2022</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年</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12</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月</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11</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日（日）第７回</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PPP</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コミュニティ懇談会（会員限定</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ZOO</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Ｍ開催）</a:t>
            </a:r>
          </a:p>
          <a:p>
            <a:pPr marL="13335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講演　河野　通良先生　東京歯科大学総合病院皮膚科准教授「掌蹠膿疱症患者の口内フローラについて」</a:t>
            </a:r>
          </a:p>
          <a:p>
            <a:pPr algn="just"/>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2023</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年</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1</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月</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22</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日（日）</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PPP</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コミュニティカフェ　（会員限定）</a:t>
            </a:r>
          </a:p>
          <a:p>
            <a:pPr algn="just"/>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2023</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年</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3</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月</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12</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日（日）第８回</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PPP</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コミュニティ懇談会（会員限定</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ZOOM</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開催）</a:t>
            </a:r>
          </a:p>
          <a:p>
            <a:pPr marL="13335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講演１</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押村　進先生　おしむら歯科・こども矯正歯科クリニック　元藤田保健衛生大学皮膚科客員教授</a:t>
            </a:r>
          </a:p>
          <a:p>
            <a:pPr marL="13335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「掌蹠膿疱症において、知っていただきたい歯科治療のこと」</a:t>
            </a:r>
          </a:p>
          <a:p>
            <a:pPr marL="13335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講演２</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天川　淑宏先生　東京医科大学八王子医療センター　理学療法士　健康運動指導士</a:t>
            </a:r>
          </a:p>
          <a:p>
            <a:pPr marL="13335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「アンケートの結果から</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PPP</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患者のための運動療法を考える」</a:t>
            </a:r>
          </a:p>
          <a:p>
            <a:pPr algn="just"/>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2023</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年</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5</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月　サイト内　会員限定・最新情報コーナーを追加</a:t>
            </a:r>
          </a:p>
          <a:p>
            <a:pPr marL="13335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会員さまがいち早く患者会の懇談会などの情報を知ることができるように新たに</a:t>
            </a:r>
          </a:p>
          <a:p>
            <a:pPr marL="13335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サイト内に会員限定・最新情報のコーナーを作りました。</a:t>
            </a:r>
          </a:p>
          <a:p>
            <a:pPr algn="just"/>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2023</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年</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5</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月</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20</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日（土）</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PPP</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コミュニティカフェ（会員限定）　　</a:t>
            </a:r>
          </a:p>
          <a:p>
            <a:pPr algn="just"/>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2023</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年</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6</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月</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17</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18</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　第</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39</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回日本臨床皮膚科学会学術大会（会場</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ロイトン札幌）</a:t>
            </a:r>
          </a:p>
          <a:p>
            <a:pPr marL="13335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ja-JP" sz="1650" b="1" kern="100" dirty="0">
                <a:effectLst/>
                <a:latin typeface="ＭＳ Ｐ明朝" panose="02020600040205080304" pitchFamily="18" charset="-128"/>
                <a:ea typeface="ＭＳ Ｐ明朝" panose="02020600040205080304" pitchFamily="18" charset="-128"/>
                <a:cs typeface="Times New Roman" panose="02020603050405020304" pitchFamily="18" charset="0"/>
              </a:rPr>
              <a:t>　</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PPP</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コミュニティを患者会のひとつとしてブース展示しました。</a:t>
            </a:r>
          </a:p>
          <a:p>
            <a:pPr marL="13335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スタッフ３名が現地で他患者会と交流、情報交換をしました。</a:t>
            </a:r>
          </a:p>
          <a:p>
            <a:pPr algn="just"/>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2023</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年</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6</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月</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25</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日（日）第</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9</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回</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PPP</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コミュニティ懇談会（会員限定</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ZOOM</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開催）</a:t>
            </a:r>
          </a:p>
          <a:p>
            <a:pPr marL="13335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講演１．岸本　暢将先生　杏林大学医学部　腎臓リウマチ膠原病内科准教授、</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GRAPPA/ASAS</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会員</a:t>
            </a:r>
          </a:p>
          <a:p>
            <a:pPr marL="13335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「非薬物療法の重要性」～運動療法・食事療法も含めて～</a:t>
            </a:r>
          </a:p>
          <a:p>
            <a:pPr marL="13335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講演２．天川　淑宏先生　東京医科大学八王子医療センター　理学療法士　健康運動指導士</a:t>
            </a:r>
          </a:p>
          <a:p>
            <a:pPr marL="133350"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「掌蹠膿疱症骨関節炎のための　リ・コンディショニング　セミナー　」</a:t>
            </a:r>
          </a:p>
          <a:p>
            <a:pPr algn="just"/>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2023</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年</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8</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月</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25</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金</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8</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月</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26</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土</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650" kern="100" dirty="0">
                <a:effectLst/>
                <a:latin typeface="ＭＳ Ｐ明朝" panose="02020600040205080304" pitchFamily="18" charset="-128"/>
                <a:ea typeface="ＭＳ Ｐ明朝" panose="02020600040205080304" pitchFamily="18" charset="-128"/>
                <a:cs typeface="Helvetica" panose="020B0604020202020204" pitchFamily="34" charset="0"/>
              </a:rPr>
              <a:t>第</a:t>
            </a:r>
            <a:r>
              <a:rPr lang="en-US" altLang="ja-JP" sz="1650" kern="100" dirty="0">
                <a:effectLst/>
                <a:latin typeface="ＭＳ Ｐ明朝" panose="02020600040205080304" pitchFamily="18" charset="-128"/>
                <a:ea typeface="ＭＳ Ｐ明朝" panose="02020600040205080304" pitchFamily="18" charset="-128"/>
                <a:cs typeface="Helvetica" panose="020B0604020202020204" pitchFamily="34" charset="0"/>
              </a:rPr>
              <a:t>38</a:t>
            </a:r>
            <a:r>
              <a:rPr lang="ja-JP" altLang="ja-JP" sz="1650" kern="100" dirty="0">
                <a:effectLst/>
                <a:latin typeface="ＭＳ Ｐ明朝" panose="02020600040205080304" pitchFamily="18" charset="-128"/>
                <a:ea typeface="ＭＳ Ｐ明朝" panose="02020600040205080304" pitchFamily="18" charset="-128"/>
                <a:cs typeface="Helvetica" panose="020B0604020202020204" pitchFamily="34" charset="0"/>
              </a:rPr>
              <a:t>回日本乾癬学会学術大会／会場：</a:t>
            </a:r>
            <a:r>
              <a:rPr lang="ja-JP" altLang="ja-JP" sz="1650" kern="100" dirty="0">
                <a:effectLst/>
                <a:latin typeface="ＭＳ Ｐ明朝" panose="02020600040205080304" pitchFamily="18" charset="-128"/>
                <a:ea typeface="ＭＳ Ｐ明朝" panose="02020600040205080304" pitchFamily="18" charset="-128"/>
                <a:cs typeface="ＭＳ 明朝" panose="02020609040205080304" pitchFamily="17" charset="-128"/>
              </a:rPr>
              <a:t>グランドニッコー東京　台場</a:t>
            </a:r>
            <a:r>
              <a:rPr lang="ja-JP" altLang="ja-JP" sz="1650" kern="100" dirty="0">
                <a:effectLst/>
                <a:latin typeface="ＭＳ Ｐ明朝" panose="02020600040205080304" pitchFamily="18" charset="-128"/>
                <a:ea typeface="ＭＳ Ｐ明朝" panose="02020600040205080304" pitchFamily="18" charset="-128"/>
                <a:cs typeface="Helvetica" panose="020B0604020202020204" pitchFamily="34" charset="0"/>
              </a:rPr>
              <a:t>／</a:t>
            </a:r>
            <a:endPar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r>
              <a:rPr lang="ja-JP" altLang="ja-JP" sz="1650" kern="100" dirty="0">
                <a:effectLst/>
                <a:latin typeface="ＭＳ Ｐ明朝" panose="02020600040205080304" pitchFamily="18" charset="-128"/>
                <a:ea typeface="ＭＳ Ｐ明朝" panose="02020600040205080304" pitchFamily="18" charset="-128"/>
                <a:cs typeface="Helvetica" panose="020B0604020202020204" pitchFamily="34" charset="0"/>
              </a:rPr>
              <a:t>　　　　 </a:t>
            </a:r>
            <a:r>
              <a:rPr lang="en-US" altLang="ja-JP" sz="1650" kern="100" dirty="0">
                <a:effectLst/>
                <a:latin typeface="ＭＳ Ｐ明朝" panose="02020600040205080304" pitchFamily="18" charset="-128"/>
                <a:ea typeface="ＭＳ Ｐ明朝" panose="02020600040205080304" pitchFamily="18" charset="-128"/>
                <a:cs typeface="Helvetica" panose="020B0604020202020204" pitchFamily="34" charset="0"/>
              </a:rPr>
              <a:t>  </a:t>
            </a:r>
            <a:r>
              <a:rPr lang="ja-JP" altLang="ja-JP" sz="1650" kern="100" dirty="0">
                <a:effectLst/>
                <a:latin typeface="ＭＳ Ｐ明朝" panose="02020600040205080304" pitchFamily="18" charset="-128"/>
                <a:ea typeface="ＭＳ Ｐ明朝" panose="02020600040205080304" pitchFamily="18" charset="-128"/>
                <a:cs typeface="Helvetica" panose="020B0604020202020204" pitchFamily="34" charset="0"/>
              </a:rPr>
              <a:t>広報活動として</a:t>
            </a:r>
            <a:r>
              <a:rPr lang="en-US" altLang="ja-JP" sz="1650" kern="100" dirty="0">
                <a:effectLst/>
                <a:latin typeface="ＭＳ Ｐ明朝" panose="02020600040205080304" pitchFamily="18" charset="-128"/>
                <a:ea typeface="ＭＳ Ｐ明朝" panose="02020600040205080304" pitchFamily="18" charset="-128"/>
                <a:cs typeface="Helvetica" panose="020B0604020202020204" pitchFamily="34" charset="0"/>
              </a:rPr>
              <a:t>PPP</a:t>
            </a:r>
            <a:r>
              <a:rPr lang="ja-JP" altLang="ja-JP" sz="1650" kern="100" dirty="0">
                <a:effectLst/>
                <a:latin typeface="ＭＳ Ｐ明朝" panose="02020600040205080304" pitchFamily="18" charset="-128"/>
                <a:ea typeface="ＭＳ Ｐ明朝" panose="02020600040205080304" pitchFamily="18" charset="-128"/>
                <a:cs typeface="Helvetica" panose="020B0604020202020204" pitchFamily="34" charset="0"/>
              </a:rPr>
              <a:t>コミュニティを患者会としてブース展示を行いました。</a:t>
            </a:r>
            <a:endPar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8</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月</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26</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土</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日本乾癬学会学のサテライトセミナー　第</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4</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回</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Web</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セミナー</a:t>
            </a:r>
          </a:p>
          <a:p>
            <a:pPr indent="406400" algn="just"/>
            <a:r>
              <a:rPr lang="ja-JP" altLang="en-US"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講演　佐野　栄紀先生　高知大学医学部皮膚科学教室　主任教授、「掌蹠膿疱症　最新の話」</a:t>
            </a:r>
          </a:p>
          <a:p>
            <a:pPr algn="just"/>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体験談　</a:t>
            </a:r>
            <a:r>
              <a:rPr lang="en-US"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PPP</a:t>
            </a:r>
            <a:r>
              <a:rPr lang="ja-JP" altLang="ja-JP" sz="16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コミュティ会員　２名が参加</a:t>
            </a:r>
          </a:p>
        </p:txBody>
      </p:sp>
      <p:sp>
        <p:nvSpPr>
          <p:cNvPr id="13" name="テキスト ボックス 12">
            <a:extLst>
              <a:ext uri="{FF2B5EF4-FFF2-40B4-BE49-F238E27FC236}">
                <a16:creationId xmlns:a16="http://schemas.microsoft.com/office/drawing/2014/main" id="{DBBB9523-22E7-9D68-BAFF-CA9542EC5DFF}"/>
              </a:ext>
            </a:extLst>
          </p:cNvPr>
          <p:cNvSpPr txBox="1"/>
          <p:nvPr/>
        </p:nvSpPr>
        <p:spPr>
          <a:xfrm>
            <a:off x="7310336" y="1841352"/>
            <a:ext cx="6099242" cy="369332"/>
          </a:xfrm>
          <a:prstGeom prst="rect">
            <a:avLst/>
          </a:prstGeom>
          <a:noFill/>
        </p:spPr>
        <p:txBody>
          <a:bodyPr wrap="square">
            <a:spAutoFit/>
          </a:bodyPr>
          <a:lstStyle/>
          <a:p>
            <a:r>
              <a:rPr lang="ja-JP" altLang="ja-JP" sz="180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en-US" altLang="ja-JP" sz="1800" kern="100" dirty="0">
                <a:effectLst/>
                <a:latin typeface="ＭＳ Ｐ明朝" panose="02020600040205080304" pitchFamily="18" charset="-128"/>
                <a:ea typeface="ＭＳ Ｐ明朝" panose="02020600040205080304" pitchFamily="18" charset="-128"/>
                <a:cs typeface="Times New Roman" panose="02020603050405020304" pitchFamily="18" charset="0"/>
              </a:rPr>
              <a:t>2022</a:t>
            </a:r>
            <a:r>
              <a:rPr lang="ja-JP" altLang="ja-JP" sz="18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年</a:t>
            </a:r>
            <a:r>
              <a:rPr lang="en-US" altLang="ja-JP" sz="1800" kern="100" dirty="0">
                <a:effectLst/>
                <a:latin typeface="ＭＳ Ｐ明朝" panose="02020600040205080304" pitchFamily="18" charset="-128"/>
                <a:ea typeface="ＭＳ Ｐ明朝" panose="02020600040205080304" pitchFamily="18" charset="-128"/>
                <a:cs typeface="Times New Roman" panose="02020603050405020304" pitchFamily="18" charset="0"/>
              </a:rPr>
              <a:t>9</a:t>
            </a:r>
            <a:r>
              <a:rPr lang="ja-JP" altLang="ja-JP" sz="180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月</a:t>
            </a:r>
            <a:r>
              <a:rPr lang="en-US" altLang="ja-JP" sz="1800" kern="100" dirty="0">
                <a:effectLst/>
                <a:latin typeface="ＭＳ Ｐ明朝" panose="02020600040205080304" pitchFamily="18" charset="-128"/>
                <a:ea typeface="ＭＳ Ｐ明朝" panose="02020600040205080304" pitchFamily="18" charset="-128"/>
                <a:cs typeface="Times New Roman" panose="02020603050405020304" pitchFamily="18" charset="0"/>
              </a:rPr>
              <a:t>1</a:t>
            </a:r>
            <a:r>
              <a:rPr lang="ja-JP" altLang="ja-JP" sz="180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a:t>
            </a:r>
            <a:r>
              <a:rPr lang="en-US" altLang="ja-JP" sz="1800" kern="100" dirty="0">
                <a:effectLst/>
                <a:latin typeface="ＭＳ Ｐ明朝" panose="02020600040205080304" pitchFamily="18" charset="-128"/>
                <a:ea typeface="ＭＳ Ｐ明朝" panose="02020600040205080304" pitchFamily="18" charset="-128"/>
                <a:cs typeface="Times New Roman" panose="02020603050405020304" pitchFamily="18" charset="0"/>
              </a:rPr>
              <a:t>2023</a:t>
            </a:r>
            <a:r>
              <a:rPr lang="ja-JP" altLang="ja-JP" sz="1800" kern="100" dirty="0">
                <a:effectLst/>
                <a:latin typeface="ＭＳ Ｐ明朝" panose="02020600040205080304" pitchFamily="18" charset="-128"/>
                <a:ea typeface="ＭＳ Ｐ明朝" panose="02020600040205080304" pitchFamily="18" charset="-128"/>
                <a:cs typeface="Times New Roman" panose="02020603050405020304" pitchFamily="18" charset="0"/>
              </a:rPr>
              <a:t>年</a:t>
            </a:r>
            <a:r>
              <a:rPr lang="en-US" altLang="ja-JP" sz="1800" kern="100" dirty="0">
                <a:effectLst/>
                <a:latin typeface="ＭＳ Ｐ明朝" panose="02020600040205080304" pitchFamily="18" charset="-128"/>
                <a:ea typeface="ＭＳ Ｐ明朝" panose="02020600040205080304" pitchFamily="18" charset="-128"/>
                <a:cs typeface="Times New Roman" panose="02020603050405020304" pitchFamily="18" charset="0"/>
              </a:rPr>
              <a:t>8</a:t>
            </a:r>
            <a:r>
              <a:rPr lang="ja-JP" altLang="ja-JP" sz="1800" kern="100" dirty="0">
                <a:effectLst/>
                <a:latin typeface="ＭＳ Ｐ明朝" panose="02020600040205080304" pitchFamily="18" charset="-128"/>
                <a:ea typeface="ＭＳ Ｐ明朝" panose="02020600040205080304" pitchFamily="18" charset="-128"/>
                <a:cs typeface="Times New Roman" panose="02020603050405020304" pitchFamily="18" charset="0"/>
              </a:rPr>
              <a:t>月</a:t>
            </a:r>
            <a:r>
              <a:rPr lang="en-US" altLang="ja-JP" sz="1800" kern="100" dirty="0">
                <a:effectLst/>
                <a:latin typeface="ＭＳ Ｐ明朝" panose="02020600040205080304" pitchFamily="18" charset="-128"/>
                <a:ea typeface="ＭＳ Ｐ明朝" panose="02020600040205080304" pitchFamily="18" charset="-128"/>
                <a:cs typeface="Times New Roman" panose="02020603050405020304" pitchFamily="18" charset="0"/>
              </a:rPr>
              <a:t>31</a:t>
            </a:r>
            <a:r>
              <a:rPr lang="ja-JP" altLang="ja-JP" sz="1800" kern="100" dirty="0">
                <a:effectLst/>
                <a:latin typeface="ＭＳ Ｐ明朝" panose="02020600040205080304" pitchFamily="18" charset="-128"/>
                <a:ea typeface="ＭＳ Ｐ明朝" panose="02020600040205080304" pitchFamily="18" charset="-128"/>
                <a:cs typeface="Times New Roman" panose="02020603050405020304" pitchFamily="18" charset="0"/>
              </a:rPr>
              <a:t>日）</a:t>
            </a:r>
            <a:endParaRPr lang="ja-JP" altLang="en-US" dirty="0">
              <a:latin typeface="ＭＳ Ｐ明朝" panose="02020600040205080304" pitchFamily="18" charset="-128"/>
              <a:ea typeface="ＭＳ Ｐ明朝" panose="02020600040205080304" pitchFamily="18"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F3AC99-0CC8-4799-82BE-A8C9A6018B3F}"/>
              </a:ext>
            </a:extLst>
          </p:cNvPr>
          <p:cNvSpPr>
            <a:spLocks noGrp="1"/>
          </p:cNvSpPr>
          <p:nvPr>
            <p:ph type="title"/>
          </p:nvPr>
        </p:nvSpPr>
        <p:spPr>
          <a:xfrm>
            <a:off x="838200" y="654163"/>
            <a:ext cx="10515600" cy="1152501"/>
          </a:xfrm>
        </p:spPr>
        <p:txBody>
          <a:bodyPr>
            <a:normAutofit/>
          </a:bodyPr>
          <a:lstStyle/>
          <a:p>
            <a:r>
              <a:rPr lang="ja-JP" altLang="en-US" sz="3200" dirty="0">
                <a:latin typeface="ＭＳ Ｐ明朝" panose="02020600040205080304" pitchFamily="18" charset="-128"/>
                <a:ea typeface="ＭＳ Ｐ明朝" panose="02020600040205080304" pitchFamily="18" charset="-128"/>
              </a:rPr>
              <a:t>（２）第</a:t>
            </a:r>
            <a:r>
              <a:rPr lang="en-US" altLang="ja-JP" sz="3200" dirty="0">
                <a:latin typeface="ＭＳ Ｐ明朝" panose="02020600040205080304" pitchFamily="18" charset="-128"/>
                <a:ea typeface="ＭＳ Ｐ明朝" panose="02020600040205080304" pitchFamily="18" charset="-128"/>
              </a:rPr>
              <a:t>3</a:t>
            </a:r>
            <a:r>
              <a:rPr lang="ja-JP" altLang="en-US" sz="3200" dirty="0">
                <a:latin typeface="ＭＳ Ｐ明朝" panose="02020600040205080304" pitchFamily="18" charset="-128"/>
                <a:ea typeface="ＭＳ Ｐ明朝" panose="02020600040205080304" pitchFamily="18" charset="-128"/>
              </a:rPr>
              <a:t>期収支報告</a:t>
            </a:r>
          </a:p>
        </p:txBody>
      </p:sp>
      <p:sp>
        <p:nvSpPr>
          <p:cNvPr id="6" name="テキスト ボックス 5">
            <a:extLst>
              <a:ext uri="{FF2B5EF4-FFF2-40B4-BE49-F238E27FC236}">
                <a16:creationId xmlns:a16="http://schemas.microsoft.com/office/drawing/2014/main" id="{2C515CAD-CC74-4835-93A2-60550D6DB5E0}"/>
              </a:ext>
            </a:extLst>
          </p:cNvPr>
          <p:cNvSpPr txBox="1"/>
          <p:nvPr/>
        </p:nvSpPr>
        <p:spPr>
          <a:xfrm>
            <a:off x="10886822" y="15585750"/>
            <a:ext cx="933956" cy="369332"/>
          </a:xfrm>
          <a:prstGeom prst="rect">
            <a:avLst/>
          </a:prstGeom>
          <a:noFill/>
        </p:spPr>
        <p:txBody>
          <a:bodyPr wrap="square" rtlCol="0">
            <a:spAutoFit/>
          </a:bodyPr>
          <a:lstStyle/>
          <a:p>
            <a:pPr algn="ctr"/>
            <a:r>
              <a:rPr kumimoji="1" lang="ja-JP" altLang="en-US" dirty="0">
                <a:solidFill>
                  <a:prstClr val="black"/>
                </a:solidFill>
                <a:ea typeface="ＭＳ Ｐゴシック" panose="020B0600070205080204" pitchFamily="50" charset="-128"/>
              </a:rPr>
              <a:t>２</a:t>
            </a:r>
          </a:p>
        </p:txBody>
      </p:sp>
      <p:sp>
        <p:nvSpPr>
          <p:cNvPr id="5" name="テキスト ボックス 4">
            <a:extLst>
              <a:ext uri="{FF2B5EF4-FFF2-40B4-BE49-F238E27FC236}">
                <a16:creationId xmlns:a16="http://schemas.microsoft.com/office/drawing/2014/main" id="{5585B6DE-6CEB-DA7A-F4EA-F39C7A6AC94D}"/>
              </a:ext>
            </a:extLst>
          </p:cNvPr>
          <p:cNvSpPr txBox="1"/>
          <p:nvPr/>
        </p:nvSpPr>
        <p:spPr>
          <a:xfrm>
            <a:off x="1604832" y="12990791"/>
            <a:ext cx="8982335" cy="1200329"/>
          </a:xfrm>
          <a:prstGeom prst="rect">
            <a:avLst/>
          </a:prstGeom>
          <a:noFill/>
        </p:spPr>
        <p:txBody>
          <a:bodyPr wrap="square" rtlCol="0">
            <a:spAutoFit/>
          </a:bodyPr>
          <a:lstStyle/>
          <a:p>
            <a:r>
              <a:rPr kumimoji="1" lang="en-US" altLang="ja-JP" dirty="0">
                <a:latin typeface="ＭＳ Ｐ明朝" panose="02020600040205080304" pitchFamily="18" charset="-128"/>
                <a:ea typeface="ＭＳ Ｐ明朝" panose="02020600040205080304" pitchFamily="18" charset="-128"/>
              </a:rPr>
              <a:t>10</a:t>
            </a:r>
            <a:r>
              <a:rPr kumimoji="1" lang="ja-JP" altLang="en-US" dirty="0">
                <a:latin typeface="ＭＳ Ｐ明朝" panose="02020600040205080304" pitchFamily="18" charset="-128"/>
                <a:ea typeface="ＭＳ Ｐ明朝" panose="02020600040205080304" pitchFamily="18" charset="-128"/>
              </a:rPr>
              <a:t>月</a:t>
            </a:r>
            <a:r>
              <a:rPr kumimoji="1" lang="en-US" altLang="ja-JP" dirty="0">
                <a:latin typeface="ＭＳ Ｐ明朝" panose="02020600040205080304" pitchFamily="18" charset="-128"/>
                <a:ea typeface="ＭＳ Ｐ明朝" panose="02020600040205080304" pitchFamily="18" charset="-128"/>
              </a:rPr>
              <a:t>15</a:t>
            </a:r>
            <a:r>
              <a:rPr kumimoji="1" lang="ja-JP" altLang="en-US" dirty="0">
                <a:latin typeface="ＭＳ Ｐ明朝" panose="02020600040205080304" pitchFamily="18" charset="-128"/>
                <a:ea typeface="ＭＳ Ｐ明朝" panose="02020600040205080304" pitchFamily="18" charset="-128"/>
              </a:rPr>
              <a:t>日、通帳、領収書など関係書類を確認した結果、適正に処理されていましたので、</a:t>
            </a:r>
            <a:endParaRPr kumimoji="1" lang="en-US" altLang="ja-JP" dirty="0">
              <a:latin typeface="ＭＳ Ｐ明朝" panose="02020600040205080304" pitchFamily="18" charset="-128"/>
              <a:ea typeface="ＭＳ Ｐ明朝" panose="02020600040205080304" pitchFamily="18" charset="-128"/>
            </a:endParaRPr>
          </a:p>
          <a:p>
            <a:r>
              <a:rPr kumimoji="1" lang="ja-JP" altLang="en-US" dirty="0">
                <a:latin typeface="ＭＳ Ｐ明朝" panose="02020600040205080304" pitchFamily="18" charset="-128"/>
                <a:ea typeface="ＭＳ Ｐ明朝" panose="02020600040205080304" pitchFamily="18" charset="-128"/>
              </a:rPr>
              <a:t>ここにご報告いたします。</a:t>
            </a:r>
            <a:endParaRPr kumimoji="1" lang="en-US" altLang="ja-JP" dirty="0">
              <a:latin typeface="ＭＳ Ｐ明朝" panose="02020600040205080304" pitchFamily="18" charset="-128"/>
              <a:ea typeface="ＭＳ Ｐ明朝" panose="02020600040205080304" pitchFamily="18" charset="-128"/>
            </a:endParaRPr>
          </a:p>
          <a:p>
            <a:endParaRPr kumimoji="1" lang="en-US" altLang="ja-JP" dirty="0">
              <a:latin typeface="ＭＳ Ｐ明朝" panose="02020600040205080304" pitchFamily="18" charset="-128"/>
              <a:ea typeface="ＭＳ Ｐ明朝" panose="02020600040205080304" pitchFamily="18" charset="-128"/>
            </a:endParaRPr>
          </a:p>
          <a:p>
            <a:r>
              <a:rPr kumimoji="1" lang="ja-JP" altLang="en-US" dirty="0">
                <a:latin typeface="ＭＳ Ｐ明朝" panose="02020600040205080304" pitchFamily="18" charset="-128"/>
                <a:ea typeface="ＭＳ Ｐ明朝" panose="02020600040205080304" pitchFamily="18" charset="-128"/>
              </a:rPr>
              <a:t>　　　　　　　　　　　　　　　　　　　　　　　　　　　　　　　　　　　　　　　　　　　　　監事　夏井　博史</a:t>
            </a:r>
          </a:p>
        </p:txBody>
      </p:sp>
      <p:pic>
        <p:nvPicPr>
          <p:cNvPr id="4" name="図 3">
            <a:extLst>
              <a:ext uri="{FF2B5EF4-FFF2-40B4-BE49-F238E27FC236}">
                <a16:creationId xmlns:a16="http://schemas.microsoft.com/office/drawing/2014/main" id="{AA396E87-35B3-E254-A2C2-33212A2D53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62569" y="13590955"/>
            <a:ext cx="649196" cy="649196"/>
          </a:xfrm>
          <a:prstGeom prst="rect">
            <a:avLst/>
          </a:prstGeom>
        </p:spPr>
      </p:pic>
      <p:pic>
        <p:nvPicPr>
          <p:cNvPr id="7" name="図 6">
            <a:extLst>
              <a:ext uri="{FF2B5EF4-FFF2-40B4-BE49-F238E27FC236}">
                <a16:creationId xmlns:a16="http://schemas.microsoft.com/office/drawing/2014/main" id="{0BF0A852-074F-26F1-BD65-C83D80A978D2}"/>
              </a:ext>
            </a:extLst>
          </p:cNvPr>
          <p:cNvPicPr>
            <a:picLocks noChangeAspect="1"/>
          </p:cNvPicPr>
          <p:nvPr/>
        </p:nvPicPr>
        <p:blipFill>
          <a:blip r:embed="rId3"/>
          <a:stretch>
            <a:fillRect/>
          </a:stretch>
        </p:blipFill>
        <p:spPr>
          <a:xfrm>
            <a:off x="1604832" y="2015849"/>
            <a:ext cx="8986283" cy="10626249"/>
          </a:xfrm>
          <a:prstGeom prst="rect">
            <a:avLst/>
          </a:prstGeom>
        </p:spPr>
      </p:pic>
      <p:sp>
        <p:nvSpPr>
          <p:cNvPr id="3" name="テキスト ボックス 2">
            <a:extLst>
              <a:ext uri="{FF2B5EF4-FFF2-40B4-BE49-F238E27FC236}">
                <a16:creationId xmlns:a16="http://schemas.microsoft.com/office/drawing/2014/main" id="{39561C94-871B-075B-4F89-75A2725FE5BC}"/>
              </a:ext>
            </a:extLst>
          </p:cNvPr>
          <p:cNvSpPr txBox="1"/>
          <p:nvPr/>
        </p:nvSpPr>
        <p:spPr>
          <a:xfrm>
            <a:off x="1757463" y="1508014"/>
            <a:ext cx="8677072" cy="646331"/>
          </a:xfrm>
          <a:prstGeom prst="rect">
            <a:avLst/>
          </a:prstGeom>
          <a:noFill/>
        </p:spPr>
        <p:txBody>
          <a:bodyPr wrap="square" rtlCol="0">
            <a:spAutoFit/>
          </a:bodyPr>
          <a:lstStyle/>
          <a:p>
            <a:r>
              <a:rPr kumimoji="1" lang="ja-JP" altLang="en-US" dirty="0">
                <a:solidFill>
                  <a:srgbClr val="FF0000"/>
                </a:solidFill>
              </a:rPr>
              <a:t>赤字は皆さまへお送りした後、計算ミスが分かり修正した金額です。</a:t>
            </a:r>
            <a:endParaRPr kumimoji="1" lang="en-US" altLang="ja-JP" dirty="0">
              <a:solidFill>
                <a:srgbClr val="FF0000"/>
              </a:solidFill>
            </a:endParaRPr>
          </a:p>
          <a:p>
            <a:r>
              <a:rPr kumimoji="1" lang="ja-JP" altLang="en-US" dirty="0">
                <a:solidFill>
                  <a:srgbClr val="FF0000"/>
                </a:solidFill>
              </a:rPr>
              <a:t>訂正してお詫び申し上げます。</a:t>
            </a:r>
          </a:p>
        </p:txBody>
      </p:sp>
    </p:spTree>
    <p:extLst>
      <p:ext uri="{BB962C8B-B14F-4D97-AF65-F5344CB8AC3E}">
        <p14:creationId xmlns:p14="http://schemas.microsoft.com/office/powerpoint/2010/main" val="599152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70493AB-1614-AF91-7677-0CE8E1DBF054}"/>
              </a:ext>
            </a:extLst>
          </p:cNvPr>
          <p:cNvSpPr txBox="1"/>
          <p:nvPr/>
        </p:nvSpPr>
        <p:spPr>
          <a:xfrm>
            <a:off x="587829" y="444509"/>
            <a:ext cx="1985554" cy="369332"/>
          </a:xfrm>
          <a:prstGeom prst="rect">
            <a:avLst/>
          </a:prstGeom>
          <a:noFill/>
        </p:spPr>
        <p:txBody>
          <a:bodyPr wrap="square" rtlCol="0">
            <a:spAutoFit/>
          </a:bodyPr>
          <a:lstStyle/>
          <a:p>
            <a:r>
              <a:rPr kumimoji="1" lang="ja-JP" altLang="en-US" dirty="0">
                <a:latin typeface="ＭＳ Ｐ明朝" panose="02020600040205080304" pitchFamily="18" charset="-128"/>
                <a:ea typeface="ＭＳ Ｐ明朝" panose="02020600040205080304" pitchFamily="18" charset="-128"/>
              </a:rPr>
              <a:t>第１号議案</a:t>
            </a:r>
          </a:p>
        </p:txBody>
      </p:sp>
      <p:sp>
        <p:nvSpPr>
          <p:cNvPr id="3" name="テキスト ボックス 2">
            <a:extLst>
              <a:ext uri="{FF2B5EF4-FFF2-40B4-BE49-F238E27FC236}">
                <a16:creationId xmlns:a16="http://schemas.microsoft.com/office/drawing/2014/main" id="{E4DB464F-E99C-0A73-B019-C10F6D34D2D0}"/>
              </a:ext>
            </a:extLst>
          </p:cNvPr>
          <p:cNvSpPr txBox="1"/>
          <p:nvPr/>
        </p:nvSpPr>
        <p:spPr>
          <a:xfrm>
            <a:off x="923106" y="1013447"/>
            <a:ext cx="10218683" cy="946413"/>
          </a:xfrm>
          <a:prstGeom prst="rect">
            <a:avLst/>
          </a:prstGeom>
          <a:noFill/>
        </p:spPr>
        <p:txBody>
          <a:bodyPr wrap="square" rtlCol="0">
            <a:spAutoFit/>
          </a:bodyPr>
          <a:lstStyle/>
          <a:p>
            <a:r>
              <a:rPr kumimoji="1" lang="ja-JP" altLang="en-US" sz="1850" dirty="0">
                <a:latin typeface="ＭＳ Ｐ明朝" panose="02020600040205080304" pitchFamily="18" charset="-128"/>
                <a:ea typeface="ＭＳ Ｐ明朝" panose="02020600040205080304" pitchFamily="18" charset="-128"/>
              </a:rPr>
              <a:t>本会会則について下記の改定を提案いたし承認されました。</a:t>
            </a:r>
            <a:endParaRPr kumimoji="1" lang="en-US" altLang="ja-JP" sz="1850" dirty="0">
              <a:latin typeface="ＭＳ Ｐ明朝" panose="02020600040205080304" pitchFamily="18" charset="-128"/>
              <a:ea typeface="ＭＳ Ｐ明朝" panose="02020600040205080304" pitchFamily="18" charset="-128"/>
            </a:endParaRPr>
          </a:p>
          <a:p>
            <a:r>
              <a:rPr kumimoji="1" lang="en-US" altLang="ja-JP" sz="1850" dirty="0">
                <a:latin typeface="ＭＳ Ｐ明朝" panose="02020600040205080304" pitchFamily="18" charset="-128"/>
                <a:ea typeface="ＭＳ Ｐ明朝" panose="02020600040205080304" pitchFamily="18" charset="-128"/>
              </a:rPr>
              <a:t>【</a:t>
            </a:r>
            <a:r>
              <a:rPr kumimoji="1" lang="ja-JP" altLang="en-US" sz="1850" dirty="0">
                <a:latin typeface="ＭＳ Ｐ明朝" panose="02020600040205080304" pitchFamily="18" charset="-128"/>
                <a:ea typeface="ＭＳ Ｐ明朝" panose="02020600040205080304" pitchFamily="18" charset="-128"/>
              </a:rPr>
              <a:t>提案理由</a:t>
            </a:r>
            <a:r>
              <a:rPr kumimoji="1" lang="en-US" altLang="ja-JP" sz="1850" dirty="0">
                <a:latin typeface="ＭＳ Ｐ明朝" panose="02020600040205080304" pitchFamily="18" charset="-128"/>
                <a:ea typeface="ＭＳ Ｐ明朝" panose="02020600040205080304" pitchFamily="18" charset="-128"/>
              </a:rPr>
              <a:t>】</a:t>
            </a:r>
            <a:r>
              <a:rPr kumimoji="1" lang="ja-JP" altLang="en-US" sz="1850" dirty="0">
                <a:latin typeface="ＭＳ Ｐ明朝" panose="02020600040205080304" pitchFamily="18" charset="-128"/>
                <a:ea typeface="ＭＳ Ｐ明朝" panose="02020600040205080304" pitchFamily="18" charset="-128"/>
              </a:rPr>
              <a:t>会則内容について、これまでの運用に基づき記載内容の見直しを実施いたしました。</a:t>
            </a:r>
            <a:endParaRPr kumimoji="1" lang="en-US" altLang="ja-JP" sz="1850" dirty="0">
              <a:latin typeface="ＭＳ Ｐ明朝" panose="02020600040205080304" pitchFamily="18" charset="-128"/>
              <a:ea typeface="ＭＳ Ｐ明朝" panose="02020600040205080304" pitchFamily="18" charset="-128"/>
            </a:endParaRPr>
          </a:p>
          <a:p>
            <a:r>
              <a:rPr kumimoji="1" lang="ja-JP" altLang="en-US" sz="1850" dirty="0">
                <a:latin typeface="ＭＳ Ｐ明朝" panose="02020600040205080304" pitchFamily="18" charset="-128"/>
                <a:ea typeface="ＭＳ Ｐ明朝" panose="02020600040205080304" pitchFamily="18" charset="-128"/>
              </a:rPr>
              <a:t>　　　　　　　 これに伴って改定内容の通り会則を改定することを提案いたしました。</a:t>
            </a:r>
          </a:p>
        </p:txBody>
      </p:sp>
      <p:sp>
        <p:nvSpPr>
          <p:cNvPr id="15" name="テキスト ボックス 14">
            <a:extLst>
              <a:ext uri="{FF2B5EF4-FFF2-40B4-BE49-F238E27FC236}">
                <a16:creationId xmlns:a16="http://schemas.microsoft.com/office/drawing/2014/main" id="{82D9706F-3DFA-A910-CE23-A38D7DBDC98D}"/>
              </a:ext>
            </a:extLst>
          </p:cNvPr>
          <p:cNvSpPr txBox="1"/>
          <p:nvPr/>
        </p:nvSpPr>
        <p:spPr>
          <a:xfrm>
            <a:off x="10904837" y="15242553"/>
            <a:ext cx="914400" cy="369332"/>
          </a:xfrm>
          <a:prstGeom prst="rect">
            <a:avLst/>
          </a:prstGeom>
          <a:noFill/>
        </p:spPr>
        <p:txBody>
          <a:bodyPr wrap="square" rtlCol="0">
            <a:spAutoFit/>
          </a:bodyPr>
          <a:lstStyle/>
          <a:p>
            <a:r>
              <a:rPr kumimoji="1" lang="en-US" altLang="ja-JP" dirty="0">
                <a:latin typeface="ＭＳ Ｐゴシック" panose="020B0600070205080204" pitchFamily="50" charset="-128"/>
                <a:ea typeface="ＭＳ Ｐゴシック" panose="020B0600070205080204" pitchFamily="50" charset="-128"/>
              </a:rPr>
              <a:t>     3</a:t>
            </a:r>
            <a:endParaRPr kumimoji="1" lang="ja-JP" altLang="en-US" dirty="0">
              <a:latin typeface="ＭＳ Ｐゴシック" panose="020B0600070205080204" pitchFamily="50" charset="-128"/>
              <a:ea typeface="ＭＳ Ｐゴシック" panose="020B0600070205080204" pitchFamily="50" charset="-128"/>
            </a:endParaRPr>
          </a:p>
        </p:txBody>
      </p:sp>
      <p:graphicFrame>
        <p:nvGraphicFramePr>
          <p:cNvPr id="5" name="表 4">
            <a:extLst>
              <a:ext uri="{FF2B5EF4-FFF2-40B4-BE49-F238E27FC236}">
                <a16:creationId xmlns:a16="http://schemas.microsoft.com/office/drawing/2014/main" id="{DF71904B-A45F-BC74-44C1-DC9BB12493AB}"/>
              </a:ext>
            </a:extLst>
          </p:cNvPr>
          <p:cNvGraphicFramePr>
            <a:graphicFrameLocks noGrp="1"/>
          </p:cNvGraphicFramePr>
          <p:nvPr>
            <p:extLst>
              <p:ext uri="{D42A27DB-BD31-4B8C-83A1-F6EECF244321}">
                <p14:modId xmlns:p14="http://schemas.microsoft.com/office/powerpoint/2010/main" val="2130176498"/>
              </p:ext>
            </p:extLst>
          </p:nvPr>
        </p:nvGraphicFramePr>
        <p:xfrm>
          <a:off x="272371" y="2288020"/>
          <a:ext cx="11775456" cy="2443635"/>
        </p:xfrm>
        <a:graphic>
          <a:graphicData uri="http://schemas.openxmlformats.org/drawingml/2006/table">
            <a:tbl>
              <a:tblPr/>
              <a:tblGrid>
                <a:gridCol w="735966">
                  <a:extLst>
                    <a:ext uri="{9D8B030D-6E8A-4147-A177-3AD203B41FA5}">
                      <a16:colId xmlns:a16="http://schemas.microsoft.com/office/drawing/2014/main" val="51695689"/>
                    </a:ext>
                  </a:extLst>
                </a:gridCol>
                <a:gridCol w="735966">
                  <a:extLst>
                    <a:ext uri="{9D8B030D-6E8A-4147-A177-3AD203B41FA5}">
                      <a16:colId xmlns:a16="http://schemas.microsoft.com/office/drawing/2014/main" val="4210638083"/>
                    </a:ext>
                  </a:extLst>
                </a:gridCol>
                <a:gridCol w="735966">
                  <a:extLst>
                    <a:ext uri="{9D8B030D-6E8A-4147-A177-3AD203B41FA5}">
                      <a16:colId xmlns:a16="http://schemas.microsoft.com/office/drawing/2014/main" val="2148573345"/>
                    </a:ext>
                  </a:extLst>
                </a:gridCol>
                <a:gridCol w="735966">
                  <a:extLst>
                    <a:ext uri="{9D8B030D-6E8A-4147-A177-3AD203B41FA5}">
                      <a16:colId xmlns:a16="http://schemas.microsoft.com/office/drawing/2014/main" val="2471181444"/>
                    </a:ext>
                  </a:extLst>
                </a:gridCol>
                <a:gridCol w="735966">
                  <a:extLst>
                    <a:ext uri="{9D8B030D-6E8A-4147-A177-3AD203B41FA5}">
                      <a16:colId xmlns:a16="http://schemas.microsoft.com/office/drawing/2014/main" val="3845593397"/>
                    </a:ext>
                  </a:extLst>
                </a:gridCol>
                <a:gridCol w="735966">
                  <a:extLst>
                    <a:ext uri="{9D8B030D-6E8A-4147-A177-3AD203B41FA5}">
                      <a16:colId xmlns:a16="http://schemas.microsoft.com/office/drawing/2014/main" val="3296372556"/>
                    </a:ext>
                  </a:extLst>
                </a:gridCol>
                <a:gridCol w="735966">
                  <a:extLst>
                    <a:ext uri="{9D8B030D-6E8A-4147-A177-3AD203B41FA5}">
                      <a16:colId xmlns:a16="http://schemas.microsoft.com/office/drawing/2014/main" val="1678441551"/>
                    </a:ext>
                  </a:extLst>
                </a:gridCol>
                <a:gridCol w="735966">
                  <a:extLst>
                    <a:ext uri="{9D8B030D-6E8A-4147-A177-3AD203B41FA5}">
                      <a16:colId xmlns:a16="http://schemas.microsoft.com/office/drawing/2014/main" val="2740791087"/>
                    </a:ext>
                  </a:extLst>
                </a:gridCol>
                <a:gridCol w="735966">
                  <a:extLst>
                    <a:ext uri="{9D8B030D-6E8A-4147-A177-3AD203B41FA5}">
                      <a16:colId xmlns:a16="http://schemas.microsoft.com/office/drawing/2014/main" val="3472066172"/>
                    </a:ext>
                  </a:extLst>
                </a:gridCol>
                <a:gridCol w="735966">
                  <a:extLst>
                    <a:ext uri="{9D8B030D-6E8A-4147-A177-3AD203B41FA5}">
                      <a16:colId xmlns:a16="http://schemas.microsoft.com/office/drawing/2014/main" val="2725080054"/>
                    </a:ext>
                  </a:extLst>
                </a:gridCol>
                <a:gridCol w="735966">
                  <a:extLst>
                    <a:ext uri="{9D8B030D-6E8A-4147-A177-3AD203B41FA5}">
                      <a16:colId xmlns:a16="http://schemas.microsoft.com/office/drawing/2014/main" val="329237187"/>
                    </a:ext>
                  </a:extLst>
                </a:gridCol>
                <a:gridCol w="735966">
                  <a:extLst>
                    <a:ext uri="{9D8B030D-6E8A-4147-A177-3AD203B41FA5}">
                      <a16:colId xmlns:a16="http://schemas.microsoft.com/office/drawing/2014/main" val="309845109"/>
                    </a:ext>
                  </a:extLst>
                </a:gridCol>
                <a:gridCol w="735966">
                  <a:extLst>
                    <a:ext uri="{9D8B030D-6E8A-4147-A177-3AD203B41FA5}">
                      <a16:colId xmlns:a16="http://schemas.microsoft.com/office/drawing/2014/main" val="2322696947"/>
                    </a:ext>
                  </a:extLst>
                </a:gridCol>
                <a:gridCol w="735966">
                  <a:extLst>
                    <a:ext uri="{9D8B030D-6E8A-4147-A177-3AD203B41FA5}">
                      <a16:colId xmlns:a16="http://schemas.microsoft.com/office/drawing/2014/main" val="2987758507"/>
                    </a:ext>
                  </a:extLst>
                </a:gridCol>
                <a:gridCol w="735966">
                  <a:extLst>
                    <a:ext uri="{9D8B030D-6E8A-4147-A177-3AD203B41FA5}">
                      <a16:colId xmlns:a16="http://schemas.microsoft.com/office/drawing/2014/main" val="1442883559"/>
                    </a:ext>
                  </a:extLst>
                </a:gridCol>
                <a:gridCol w="735966">
                  <a:extLst>
                    <a:ext uri="{9D8B030D-6E8A-4147-A177-3AD203B41FA5}">
                      <a16:colId xmlns:a16="http://schemas.microsoft.com/office/drawing/2014/main" val="4222834244"/>
                    </a:ext>
                  </a:extLst>
                </a:gridCol>
              </a:tblGrid>
              <a:tr h="488727">
                <a:tc gridSpan="8">
                  <a:txBody>
                    <a:bodyPr/>
                    <a:lstStyle/>
                    <a:p>
                      <a:pPr algn="ctr"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現行会則</a:t>
                      </a:r>
                    </a:p>
                  </a:txBody>
                  <a:tcPr marL="9128" marR="9128" marT="9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8">
                  <a:txBody>
                    <a:bodyPr/>
                    <a:lstStyle/>
                    <a:p>
                      <a:pPr algn="ctr"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改訂</a:t>
                      </a:r>
                      <a:endParaRPr lang="en-US" altLang="ja-JP" sz="135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66311981"/>
                  </a:ext>
                </a:extLst>
              </a:tr>
              <a:tr h="488727">
                <a:tc>
                  <a:txBody>
                    <a:bodyPr/>
                    <a:lstStyle/>
                    <a:p>
                      <a:pPr algn="l" fontAlgn="b"/>
                      <a:r>
                        <a:rPr lang="en-US" altLang="ja-JP" sz="1350" b="0" i="0" u="none" strike="noStrike">
                          <a:solidFill>
                            <a:srgbClr val="000000"/>
                          </a:solidFill>
                          <a:effectLst/>
                          <a:latin typeface="ＭＳ Ｐ明朝" panose="02020600040205080304" pitchFamily="18" charset="-128"/>
                          <a:ea typeface="ＭＳ Ｐ明朝" panose="02020600040205080304" pitchFamily="18" charset="-128"/>
                        </a:rPr>
                        <a:t>(</a:t>
                      </a:r>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名称）</a:t>
                      </a:r>
                    </a:p>
                  </a:txBody>
                  <a:tcPr marL="9128" marR="9128" marT="912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altLang="ja-JP" sz="1350" b="0" i="0" u="none" strike="noStrike">
                          <a:solidFill>
                            <a:srgbClr val="000000"/>
                          </a:solidFill>
                          <a:effectLst/>
                          <a:latin typeface="ＭＳ Ｐ明朝" panose="02020600040205080304" pitchFamily="18" charset="-128"/>
                          <a:ea typeface="ＭＳ Ｐ明朝" panose="02020600040205080304" pitchFamily="18" charset="-128"/>
                        </a:rPr>
                        <a:t>(</a:t>
                      </a:r>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名称）</a:t>
                      </a:r>
                    </a:p>
                  </a:txBody>
                  <a:tcPr marL="9128" marR="9128" marT="912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63081117"/>
                  </a:ext>
                </a:extLst>
              </a:tr>
              <a:tr h="488727">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第１条</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第１条</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83396441"/>
                  </a:ext>
                </a:extLst>
              </a:tr>
              <a:tr h="488727">
                <a:tc gridSpan="5">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本会は、「</a:t>
                      </a:r>
                      <a:r>
                        <a:rPr lang="en-US" altLang="ja-JP" sz="1350" b="0" i="0" u="none" strike="noStrike" dirty="0">
                          <a:solidFill>
                            <a:srgbClr val="000000"/>
                          </a:solidFill>
                          <a:effectLst/>
                          <a:latin typeface="ＭＳ Ｐ明朝" panose="02020600040205080304" pitchFamily="18" charset="-128"/>
                          <a:ea typeface="ＭＳ Ｐ明朝" panose="02020600040205080304" pitchFamily="18" charset="-128"/>
                        </a:rPr>
                        <a:t>PPP</a:t>
                      </a:r>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　コミュニティ」と称する。</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tc gridSpan="7">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本会は、</a:t>
                      </a:r>
                      <a:r>
                        <a:rPr lang="ja-JP" altLang="en-US" sz="1500" b="0" i="0" u="none" strike="noStrike" dirty="0">
                          <a:solidFill>
                            <a:srgbClr val="000000"/>
                          </a:solidFill>
                          <a:effectLst/>
                          <a:latin typeface="ＭＳ Ｐ明朝" panose="02020600040205080304" pitchFamily="18" charset="-128"/>
                          <a:ea typeface="ＭＳ Ｐ明朝" panose="02020600040205080304" pitchFamily="18" charset="-128"/>
                        </a:rPr>
                        <a:t>「</a:t>
                      </a:r>
                      <a:r>
                        <a:rPr lang="ja-JP" altLang="en-US" sz="1500" b="1" i="0" u="none" strike="noStrike" dirty="0">
                          <a:solidFill>
                            <a:srgbClr val="000000"/>
                          </a:solidFill>
                          <a:effectLst/>
                          <a:latin typeface="ＭＳ Ｐ明朝" panose="02020600040205080304" pitchFamily="18" charset="-128"/>
                          <a:ea typeface="ＭＳ Ｐ明朝" panose="02020600040205080304" pitchFamily="18" charset="-128"/>
                        </a:rPr>
                        <a:t>掌蹠膿疱症患者会　</a:t>
                      </a:r>
                      <a:r>
                        <a:rPr lang="en-US" altLang="ja-JP" sz="1500" b="1" i="0" u="none" strike="noStrike" dirty="0">
                          <a:solidFill>
                            <a:srgbClr val="000000"/>
                          </a:solidFill>
                          <a:effectLst/>
                          <a:latin typeface="ＭＳ Ｐ明朝" panose="02020600040205080304" pitchFamily="18" charset="-128"/>
                          <a:ea typeface="ＭＳ Ｐ明朝" panose="02020600040205080304" pitchFamily="18" charset="-128"/>
                        </a:rPr>
                        <a:t>PPP</a:t>
                      </a:r>
                      <a:r>
                        <a:rPr lang="ja-JP" altLang="en-US" sz="1500" b="1" i="0" u="none" strike="noStrike" dirty="0">
                          <a:solidFill>
                            <a:srgbClr val="000000"/>
                          </a:solidFill>
                          <a:effectLst/>
                          <a:latin typeface="ＭＳ Ｐ明朝" panose="02020600040205080304" pitchFamily="18" charset="-128"/>
                          <a:ea typeface="ＭＳ Ｐ明朝" panose="02020600040205080304" pitchFamily="18" charset="-128"/>
                        </a:rPr>
                        <a:t>コミュニティ</a:t>
                      </a:r>
                      <a:r>
                        <a:rPr lang="ja-JP" altLang="en-US" sz="1500" b="0" i="0" u="none" strike="noStrike" dirty="0">
                          <a:solidFill>
                            <a:srgbClr val="000000"/>
                          </a:solidFill>
                          <a:effectLst/>
                          <a:latin typeface="ＭＳ Ｐ明朝" panose="02020600040205080304" pitchFamily="18" charset="-128"/>
                          <a:ea typeface="ＭＳ Ｐ明朝" panose="02020600040205080304" pitchFamily="18" charset="-128"/>
                        </a:rPr>
                        <a:t>」</a:t>
                      </a:r>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と称する。</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46664958"/>
                  </a:ext>
                </a:extLst>
              </a:tr>
              <a:tr h="488727">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108717"/>
                  </a:ext>
                </a:extLst>
              </a:tr>
            </a:tbl>
          </a:graphicData>
        </a:graphic>
      </p:graphicFrame>
      <p:graphicFrame>
        <p:nvGraphicFramePr>
          <p:cNvPr id="8" name="表 7">
            <a:extLst>
              <a:ext uri="{FF2B5EF4-FFF2-40B4-BE49-F238E27FC236}">
                <a16:creationId xmlns:a16="http://schemas.microsoft.com/office/drawing/2014/main" id="{56EFE696-D9B5-ECE4-A869-58B3B7BE4005}"/>
              </a:ext>
            </a:extLst>
          </p:cNvPr>
          <p:cNvGraphicFramePr>
            <a:graphicFrameLocks noGrp="1"/>
          </p:cNvGraphicFramePr>
          <p:nvPr>
            <p:extLst>
              <p:ext uri="{D42A27DB-BD31-4B8C-83A1-F6EECF244321}">
                <p14:modId xmlns:p14="http://schemas.microsoft.com/office/powerpoint/2010/main" val="3716606225"/>
              </p:ext>
            </p:extLst>
          </p:nvPr>
        </p:nvGraphicFramePr>
        <p:xfrm>
          <a:off x="272371" y="9463316"/>
          <a:ext cx="11775456" cy="3847896"/>
        </p:xfrm>
        <a:graphic>
          <a:graphicData uri="http://schemas.openxmlformats.org/drawingml/2006/table">
            <a:tbl>
              <a:tblPr/>
              <a:tblGrid>
                <a:gridCol w="735966">
                  <a:extLst>
                    <a:ext uri="{9D8B030D-6E8A-4147-A177-3AD203B41FA5}">
                      <a16:colId xmlns:a16="http://schemas.microsoft.com/office/drawing/2014/main" val="4107874335"/>
                    </a:ext>
                  </a:extLst>
                </a:gridCol>
                <a:gridCol w="735966">
                  <a:extLst>
                    <a:ext uri="{9D8B030D-6E8A-4147-A177-3AD203B41FA5}">
                      <a16:colId xmlns:a16="http://schemas.microsoft.com/office/drawing/2014/main" val="2866975289"/>
                    </a:ext>
                  </a:extLst>
                </a:gridCol>
                <a:gridCol w="735966">
                  <a:extLst>
                    <a:ext uri="{9D8B030D-6E8A-4147-A177-3AD203B41FA5}">
                      <a16:colId xmlns:a16="http://schemas.microsoft.com/office/drawing/2014/main" val="2524846789"/>
                    </a:ext>
                  </a:extLst>
                </a:gridCol>
                <a:gridCol w="735966">
                  <a:extLst>
                    <a:ext uri="{9D8B030D-6E8A-4147-A177-3AD203B41FA5}">
                      <a16:colId xmlns:a16="http://schemas.microsoft.com/office/drawing/2014/main" val="1937045727"/>
                    </a:ext>
                  </a:extLst>
                </a:gridCol>
                <a:gridCol w="735966">
                  <a:extLst>
                    <a:ext uri="{9D8B030D-6E8A-4147-A177-3AD203B41FA5}">
                      <a16:colId xmlns:a16="http://schemas.microsoft.com/office/drawing/2014/main" val="622361655"/>
                    </a:ext>
                  </a:extLst>
                </a:gridCol>
                <a:gridCol w="735966">
                  <a:extLst>
                    <a:ext uri="{9D8B030D-6E8A-4147-A177-3AD203B41FA5}">
                      <a16:colId xmlns:a16="http://schemas.microsoft.com/office/drawing/2014/main" val="1385014367"/>
                    </a:ext>
                  </a:extLst>
                </a:gridCol>
                <a:gridCol w="735966">
                  <a:extLst>
                    <a:ext uri="{9D8B030D-6E8A-4147-A177-3AD203B41FA5}">
                      <a16:colId xmlns:a16="http://schemas.microsoft.com/office/drawing/2014/main" val="2462604263"/>
                    </a:ext>
                  </a:extLst>
                </a:gridCol>
                <a:gridCol w="735966">
                  <a:extLst>
                    <a:ext uri="{9D8B030D-6E8A-4147-A177-3AD203B41FA5}">
                      <a16:colId xmlns:a16="http://schemas.microsoft.com/office/drawing/2014/main" val="3393051538"/>
                    </a:ext>
                  </a:extLst>
                </a:gridCol>
                <a:gridCol w="735966">
                  <a:extLst>
                    <a:ext uri="{9D8B030D-6E8A-4147-A177-3AD203B41FA5}">
                      <a16:colId xmlns:a16="http://schemas.microsoft.com/office/drawing/2014/main" val="3096191938"/>
                    </a:ext>
                  </a:extLst>
                </a:gridCol>
                <a:gridCol w="735966">
                  <a:extLst>
                    <a:ext uri="{9D8B030D-6E8A-4147-A177-3AD203B41FA5}">
                      <a16:colId xmlns:a16="http://schemas.microsoft.com/office/drawing/2014/main" val="3461924080"/>
                    </a:ext>
                  </a:extLst>
                </a:gridCol>
                <a:gridCol w="735966">
                  <a:extLst>
                    <a:ext uri="{9D8B030D-6E8A-4147-A177-3AD203B41FA5}">
                      <a16:colId xmlns:a16="http://schemas.microsoft.com/office/drawing/2014/main" val="3090863030"/>
                    </a:ext>
                  </a:extLst>
                </a:gridCol>
                <a:gridCol w="735966">
                  <a:extLst>
                    <a:ext uri="{9D8B030D-6E8A-4147-A177-3AD203B41FA5}">
                      <a16:colId xmlns:a16="http://schemas.microsoft.com/office/drawing/2014/main" val="2093474639"/>
                    </a:ext>
                  </a:extLst>
                </a:gridCol>
                <a:gridCol w="735966">
                  <a:extLst>
                    <a:ext uri="{9D8B030D-6E8A-4147-A177-3AD203B41FA5}">
                      <a16:colId xmlns:a16="http://schemas.microsoft.com/office/drawing/2014/main" val="1280577837"/>
                    </a:ext>
                  </a:extLst>
                </a:gridCol>
                <a:gridCol w="735966">
                  <a:extLst>
                    <a:ext uri="{9D8B030D-6E8A-4147-A177-3AD203B41FA5}">
                      <a16:colId xmlns:a16="http://schemas.microsoft.com/office/drawing/2014/main" val="1917779788"/>
                    </a:ext>
                  </a:extLst>
                </a:gridCol>
                <a:gridCol w="735966">
                  <a:extLst>
                    <a:ext uri="{9D8B030D-6E8A-4147-A177-3AD203B41FA5}">
                      <a16:colId xmlns:a16="http://schemas.microsoft.com/office/drawing/2014/main" val="3682421992"/>
                    </a:ext>
                  </a:extLst>
                </a:gridCol>
                <a:gridCol w="735966">
                  <a:extLst>
                    <a:ext uri="{9D8B030D-6E8A-4147-A177-3AD203B41FA5}">
                      <a16:colId xmlns:a16="http://schemas.microsoft.com/office/drawing/2014/main" val="2035335037"/>
                    </a:ext>
                  </a:extLst>
                </a:gridCol>
              </a:tblGrid>
              <a:tr h="427365">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（付則）</a:t>
                      </a:r>
                    </a:p>
                  </a:txBody>
                  <a:tcPr marL="9128" marR="9128" marT="912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（付則）</a:t>
                      </a:r>
                    </a:p>
                  </a:txBody>
                  <a:tcPr marL="9128" marR="9128" marT="912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94813608"/>
                  </a:ext>
                </a:extLst>
              </a:tr>
              <a:tr h="428976">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第１条</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13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第１条</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64951023"/>
                  </a:ext>
                </a:extLst>
              </a:tr>
              <a:tr h="427365">
                <a:tc gridSpan="5">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本会則は</a:t>
                      </a:r>
                      <a:r>
                        <a:rPr lang="en-US" altLang="ja-JP" sz="1350" b="0" i="0" u="none" strike="noStrike" dirty="0">
                          <a:solidFill>
                            <a:srgbClr val="000000"/>
                          </a:solidFill>
                          <a:effectLst/>
                          <a:latin typeface="ＭＳ Ｐ明朝" panose="02020600040205080304" pitchFamily="18" charset="-128"/>
                          <a:ea typeface="ＭＳ Ｐ明朝" panose="02020600040205080304" pitchFamily="18" charset="-128"/>
                        </a:rPr>
                        <a:t>2020</a:t>
                      </a:r>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年９月</a:t>
                      </a:r>
                      <a:r>
                        <a:rPr lang="en-US" altLang="ja-JP" sz="1350" b="0" i="0" u="none" strike="noStrike" dirty="0">
                          <a:solidFill>
                            <a:srgbClr val="000000"/>
                          </a:solidFill>
                          <a:effectLst/>
                          <a:latin typeface="ＭＳ Ｐ明朝" panose="02020600040205080304" pitchFamily="18" charset="-128"/>
                          <a:ea typeface="ＭＳ Ｐ明朝" panose="02020600040205080304" pitchFamily="18" charset="-128"/>
                        </a:rPr>
                        <a:t>1</a:t>
                      </a:r>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日より施行する。</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本会則は</a:t>
                      </a:r>
                      <a:r>
                        <a:rPr lang="en-US" altLang="ja-JP" sz="1350" b="0" i="0" u="none" strike="noStrike">
                          <a:solidFill>
                            <a:srgbClr val="000000"/>
                          </a:solidFill>
                          <a:effectLst/>
                          <a:latin typeface="ＭＳ Ｐ明朝" panose="02020600040205080304" pitchFamily="18" charset="-128"/>
                          <a:ea typeface="ＭＳ Ｐ明朝" panose="02020600040205080304" pitchFamily="18" charset="-128"/>
                        </a:rPr>
                        <a:t>2020</a:t>
                      </a:r>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年９月</a:t>
                      </a:r>
                      <a:r>
                        <a:rPr lang="en-US" altLang="ja-JP" sz="1350" b="0" i="0" u="none" strike="noStrike">
                          <a:solidFill>
                            <a:srgbClr val="000000"/>
                          </a:solidFill>
                          <a:effectLst/>
                          <a:latin typeface="ＭＳ Ｐ明朝" panose="02020600040205080304" pitchFamily="18" charset="-128"/>
                          <a:ea typeface="ＭＳ Ｐ明朝" panose="02020600040205080304" pitchFamily="18" charset="-128"/>
                        </a:rPr>
                        <a:t>1</a:t>
                      </a:r>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日より施行する。</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54496236"/>
                  </a:ext>
                </a:extLst>
              </a:tr>
              <a:tr h="427365">
                <a:tc gridSpan="6">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本会則は</a:t>
                      </a:r>
                      <a:r>
                        <a:rPr lang="en-US" altLang="ja-JP" sz="1350" b="0" i="0" u="none" strike="noStrike" dirty="0">
                          <a:solidFill>
                            <a:srgbClr val="000000"/>
                          </a:solidFill>
                          <a:effectLst/>
                          <a:latin typeface="ＭＳ Ｐ明朝" panose="02020600040205080304" pitchFamily="18" charset="-128"/>
                          <a:ea typeface="ＭＳ Ｐ明朝" panose="02020600040205080304" pitchFamily="18" charset="-128"/>
                        </a:rPr>
                        <a:t>2021</a:t>
                      </a:r>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年</a:t>
                      </a:r>
                      <a:r>
                        <a:rPr lang="en-US" altLang="ja-JP" sz="1350" b="0" i="0" u="none" strike="noStrike" dirty="0">
                          <a:solidFill>
                            <a:srgbClr val="000000"/>
                          </a:solidFill>
                          <a:effectLst/>
                          <a:latin typeface="ＭＳ Ｐ明朝" panose="02020600040205080304" pitchFamily="18" charset="-128"/>
                          <a:ea typeface="ＭＳ Ｐ明朝" panose="02020600040205080304" pitchFamily="18" charset="-128"/>
                        </a:rPr>
                        <a:t>11</a:t>
                      </a:r>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月</a:t>
                      </a:r>
                      <a:r>
                        <a:rPr lang="en-US" altLang="ja-JP" sz="1350" b="0" i="0" u="none" strike="noStrike" dirty="0">
                          <a:solidFill>
                            <a:srgbClr val="000000"/>
                          </a:solidFill>
                          <a:effectLst/>
                          <a:latin typeface="ＭＳ Ｐ明朝" panose="02020600040205080304" pitchFamily="18" charset="-128"/>
                          <a:ea typeface="ＭＳ Ｐ明朝" panose="02020600040205080304" pitchFamily="18" charset="-128"/>
                        </a:rPr>
                        <a:t>20</a:t>
                      </a:r>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日より改定施行する。</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tc gridSpan="6">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本会則は</a:t>
                      </a:r>
                      <a:r>
                        <a:rPr lang="en-US" altLang="ja-JP" sz="1350" b="0" i="0" u="none" strike="noStrike">
                          <a:solidFill>
                            <a:srgbClr val="000000"/>
                          </a:solidFill>
                          <a:effectLst/>
                          <a:latin typeface="ＭＳ Ｐ明朝" panose="02020600040205080304" pitchFamily="18" charset="-128"/>
                          <a:ea typeface="ＭＳ Ｐ明朝" panose="02020600040205080304" pitchFamily="18" charset="-128"/>
                        </a:rPr>
                        <a:t>2021</a:t>
                      </a:r>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年</a:t>
                      </a:r>
                      <a:r>
                        <a:rPr lang="en-US" altLang="ja-JP" sz="1350" b="0" i="0" u="none" strike="noStrike">
                          <a:solidFill>
                            <a:srgbClr val="000000"/>
                          </a:solidFill>
                          <a:effectLst/>
                          <a:latin typeface="ＭＳ Ｐ明朝" panose="02020600040205080304" pitchFamily="18" charset="-128"/>
                          <a:ea typeface="ＭＳ Ｐ明朝" panose="02020600040205080304" pitchFamily="18" charset="-128"/>
                        </a:rPr>
                        <a:t>11</a:t>
                      </a:r>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月</a:t>
                      </a:r>
                      <a:r>
                        <a:rPr lang="en-US" altLang="ja-JP" sz="1350" b="0" i="0" u="none" strike="noStrike">
                          <a:solidFill>
                            <a:srgbClr val="000000"/>
                          </a:solidFill>
                          <a:effectLst/>
                          <a:latin typeface="ＭＳ Ｐ明朝" panose="02020600040205080304" pitchFamily="18" charset="-128"/>
                          <a:ea typeface="ＭＳ Ｐ明朝" panose="02020600040205080304" pitchFamily="18" charset="-128"/>
                        </a:rPr>
                        <a:t>20</a:t>
                      </a:r>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日より改定施行する。</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40137760"/>
                  </a:ext>
                </a:extLst>
              </a:tr>
              <a:tr h="427365">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第２条</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l" rtl="0"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本会則は</a:t>
                      </a:r>
                      <a:r>
                        <a:rPr lang="en-US" altLang="ja-JP" sz="1350" b="0" i="0" u="none" strike="noStrike">
                          <a:solidFill>
                            <a:srgbClr val="000000"/>
                          </a:solidFill>
                          <a:effectLst/>
                          <a:latin typeface="ＭＳ Ｐ明朝" panose="02020600040205080304" pitchFamily="18" charset="-128"/>
                          <a:ea typeface="ＭＳ Ｐ明朝" panose="02020600040205080304" pitchFamily="18" charset="-128"/>
                        </a:rPr>
                        <a:t>2022</a:t>
                      </a:r>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年</a:t>
                      </a:r>
                      <a:r>
                        <a:rPr lang="en-US" altLang="ja-JP" sz="1350" b="0" i="0" u="none" strike="noStrike">
                          <a:solidFill>
                            <a:srgbClr val="000000"/>
                          </a:solidFill>
                          <a:effectLst/>
                          <a:latin typeface="ＭＳ Ｐ明朝" panose="02020600040205080304" pitchFamily="18" charset="-128"/>
                          <a:ea typeface="ＭＳ Ｐ明朝" panose="02020600040205080304" pitchFamily="18" charset="-128"/>
                        </a:rPr>
                        <a:t>11</a:t>
                      </a:r>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月</a:t>
                      </a:r>
                      <a:r>
                        <a:rPr lang="en-US" altLang="ja-JP" sz="1350" b="0" i="0" u="none" strike="noStrike">
                          <a:solidFill>
                            <a:srgbClr val="000000"/>
                          </a:solidFill>
                          <a:effectLst/>
                          <a:latin typeface="ＭＳ Ｐ明朝" panose="02020600040205080304" pitchFamily="18" charset="-128"/>
                          <a:ea typeface="ＭＳ Ｐ明朝" panose="02020600040205080304" pitchFamily="18" charset="-128"/>
                        </a:rPr>
                        <a:t>6</a:t>
                      </a:r>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日より改定施行する。</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67248286"/>
                  </a:ext>
                </a:extLst>
              </a:tr>
              <a:tr h="427365">
                <a:tc gridSpan="8">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本会則の改訂は、役員会にて審議を行い、総会の承認をもって行う。</a:t>
                      </a:r>
                    </a:p>
                  </a:txBody>
                  <a:tcPr marL="9128" marR="9128" marT="9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l" fontAlgn="b"/>
                      <a:r>
                        <a:rPr lang="ja-JP" altLang="en-US" sz="1500" b="1" i="0" u="none" strike="noStrike" dirty="0">
                          <a:solidFill>
                            <a:srgbClr val="000000"/>
                          </a:solidFill>
                          <a:effectLst/>
                          <a:latin typeface="ＭＳ Ｐ明朝" panose="02020600040205080304" pitchFamily="18" charset="-128"/>
                          <a:ea typeface="ＭＳ Ｐ明朝" panose="02020600040205080304" pitchFamily="18" charset="-128"/>
                        </a:rPr>
                        <a:t>本会則は</a:t>
                      </a:r>
                      <a:r>
                        <a:rPr lang="en-US" altLang="ja-JP" sz="1500" b="1" i="0" u="none" strike="noStrike" dirty="0">
                          <a:solidFill>
                            <a:srgbClr val="000000"/>
                          </a:solidFill>
                          <a:effectLst/>
                          <a:latin typeface="ＭＳ Ｐ明朝" panose="02020600040205080304" pitchFamily="18" charset="-128"/>
                          <a:ea typeface="ＭＳ Ｐ明朝" panose="02020600040205080304" pitchFamily="18" charset="-128"/>
                        </a:rPr>
                        <a:t>2023</a:t>
                      </a:r>
                      <a:r>
                        <a:rPr lang="ja-JP" altLang="en-US" sz="1500" b="1" i="0" u="none" strike="noStrike" dirty="0">
                          <a:solidFill>
                            <a:srgbClr val="000000"/>
                          </a:solidFill>
                          <a:effectLst/>
                          <a:latin typeface="ＭＳ Ｐ明朝" panose="02020600040205080304" pitchFamily="18" charset="-128"/>
                          <a:ea typeface="ＭＳ Ｐ明朝" panose="02020600040205080304" pitchFamily="18" charset="-128"/>
                        </a:rPr>
                        <a:t>年</a:t>
                      </a:r>
                      <a:r>
                        <a:rPr lang="en-US" altLang="ja-JP" sz="1500" b="1" i="0" u="none" strike="noStrike" dirty="0">
                          <a:solidFill>
                            <a:srgbClr val="000000"/>
                          </a:solidFill>
                          <a:effectLst/>
                          <a:latin typeface="ＭＳ Ｐ明朝" panose="02020600040205080304" pitchFamily="18" charset="-128"/>
                          <a:ea typeface="ＭＳ Ｐ明朝" panose="02020600040205080304" pitchFamily="18" charset="-128"/>
                        </a:rPr>
                        <a:t>11</a:t>
                      </a:r>
                      <a:r>
                        <a:rPr lang="ja-JP" altLang="en-US" sz="1500" b="1" i="0" u="none" strike="noStrike" dirty="0">
                          <a:solidFill>
                            <a:srgbClr val="000000"/>
                          </a:solidFill>
                          <a:effectLst/>
                          <a:latin typeface="ＭＳ Ｐ明朝" panose="02020600040205080304" pitchFamily="18" charset="-128"/>
                          <a:ea typeface="ＭＳ Ｐ明朝" panose="02020600040205080304" pitchFamily="18" charset="-128"/>
                        </a:rPr>
                        <a:t>月</a:t>
                      </a:r>
                      <a:r>
                        <a:rPr lang="en-US" altLang="ja-JP" sz="1500" b="1" i="0" u="none" strike="noStrike" dirty="0">
                          <a:solidFill>
                            <a:srgbClr val="000000"/>
                          </a:solidFill>
                          <a:effectLst/>
                          <a:latin typeface="ＭＳ Ｐ明朝" panose="02020600040205080304" pitchFamily="18" charset="-128"/>
                          <a:ea typeface="ＭＳ Ｐ明朝" panose="02020600040205080304" pitchFamily="18" charset="-128"/>
                        </a:rPr>
                        <a:t>23</a:t>
                      </a:r>
                      <a:r>
                        <a:rPr lang="ja-JP" altLang="en-US" sz="1500" b="1" i="0" u="none" strike="noStrike" dirty="0">
                          <a:solidFill>
                            <a:srgbClr val="000000"/>
                          </a:solidFill>
                          <a:effectLst/>
                          <a:latin typeface="ＭＳ Ｐ明朝" panose="02020600040205080304" pitchFamily="18" charset="-128"/>
                          <a:ea typeface="ＭＳ Ｐ明朝" panose="02020600040205080304" pitchFamily="18" charset="-128"/>
                        </a:rPr>
                        <a:t>日より改定施行する。</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73188886"/>
                  </a:ext>
                </a:extLst>
              </a:tr>
              <a:tr h="427365">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第２条</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13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22790192"/>
                  </a:ext>
                </a:extLst>
              </a:tr>
              <a:tr h="427365">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tc gridSpan="8">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本会則の改訂は、役員会にて審議を行い、総会の承認をもって行う。</a:t>
                      </a:r>
                    </a:p>
                  </a:txBody>
                  <a:tcPr marL="9128" marR="9128" marT="9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2873607"/>
                  </a:ext>
                </a:extLst>
              </a:tr>
              <a:tr h="427365">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2798405"/>
                  </a:ext>
                </a:extLst>
              </a:tr>
            </a:tbl>
          </a:graphicData>
        </a:graphic>
      </p:graphicFrame>
      <p:graphicFrame>
        <p:nvGraphicFramePr>
          <p:cNvPr id="9" name="表 8">
            <a:extLst>
              <a:ext uri="{FF2B5EF4-FFF2-40B4-BE49-F238E27FC236}">
                <a16:creationId xmlns:a16="http://schemas.microsoft.com/office/drawing/2014/main" id="{45CAEA64-30A8-1CC0-A933-ADFA5170701C}"/>
              </a:ext>
            </a:extLst>
          </p:cNvPr>
          <p:cNvGraphicFramePr>
            <a:graphicFrameLocks noGrp="1"/>
          </p:cNvGraphicFramePr>
          <p:nvPr>
            <p:extLst>
              <p:ext uri="{D42A27DB-BD31-4B8C-83A1-F6EECF244321}">
                <p14:modId xmlns:p14="http://schemas.microsoft.com/office/powerpoint/2010/main" val="176187843"/>
              </p:ext>
            </p:extLst>
          </p:nvPr>
        </p:nvGraphicFramePr>
        <p:xfrm>
          <a:off x="272374" y="5337861"/>
          <a:ext cx="11775456" cy="3646479"/>
        </p:xfrm>
        <a:graphic>
          <a:graphicData uri="http://schemas.openxmlformats.org/drawingml/2006/table">
            <a:tbl>
              <a:tblPr/>
              <a:tblGrid>
                <a:gridCol w="735966">
                  <a:extLst>
                    <a:ext uri="{9D8B030D-6E8A-4147-A177-3AD203B41FA5}">
                      <a16:colId xmlns:a16="http://schemas.microsoft.com/office/drawing/2014/main" val="3691695562"/>
                    </a:ext>
                  </a:extLst>
                </a:gridCol>
                <a:gridCol w="735966">
                  <a:extLst>
                    <a:ext uri="{9D8B030D-6E8A-4147-A177-3AD203B41FA5}">
                      <a16:colId xmlns:a16="http://schemas.microsoft.com/office/drawing/2014/main" val="1203000159"/>
                    </a:ext>
                  </a:extLst>
                </a:gridCol>
                <a:gridCol w="735966">
                  <a:extLst>
                    <a:ext uri="{9D8B030D-6E8A-4147-A177-3AD203B41FA5}">
                      <a16:colId xmlns:a16="http://schemas.microsoft.com/office/drawing/2014/main" val="2400006446"/>
                    </a:ext>
                  </a:extLst>
                </a:gridCol>
                <a:gridCol w="735966">
                  <a:extLst>
                    <a:ext uri="{9D8B030D-6E8A-4147-A177-3AD203B41FA5}">
                      <a16:colId xmlns:a16="http://schemas.microsoft.com/office/drawing/2014/main" val="1117595797"/>
                    </a:ext>
                  </a:extLst>
                </a:gridCol>
                <a:gridCol w="735966">
                  <a:extLst>
                    <a:ext uri="{9D8B030D-6E8A-4147-A177-3AD203B41FA5}">
                      <a16:colId xmlns:a16="http://schemas.microsoft.com/office/drawing/2014/main" val="1616659856"/>
                    </a:ext>
                  </a:extLst>
                </a:gridCol>
                <a:gridCol w="735966">
                  <a:extLst>
                    <a:ext uri="{9D8B030D-6E8A-4147-A177-3AD203B41FA5}">
                      <a16:colId xmlns:a16="http://schemas.microsoft.com/office/drawing/2014/main" val="876033197"/>
                    </a:ext>
                  </a:extLst>
                </a:gridCol>
                <a:gridCol w="735966">
                  <a:extLst>
                    <a:ext uri="{9D8B030D-6E8A-4147-A177-3AD203B41FA5}">
                      <a16:colId xmlns:a16="http://schemas.microsoft.com/office/drawing/2014/main" val="1054428180"/>
                    </a:ext>
                  </a:extLst>
                </a:gridCol>
                <a:gridCol w="735966">
                  <a:extLst>
                    <a:ext uri="{9D8B030D-6E8A-4147-A177-3AD203B41FA5}">
                      <a16:colId xmlns:a16="http://schemas.microsoft.com/office/drawing/2014/main" val="3325482647"/>
                    </a:ext>
                  </a:extLst>
                </a:gridCol>
                <a:gridCol w="735966">
                  <a:extLst>
                    <a:ext uri="{9D8B030D-6E8A-4147-A177-3AD203B41FA5}">
                      <a16:colId xmlns:a16="http://schemas.microsoft.com/office/drawing/2014/main" val="2919014980"/>
                    </a:ext>
                  </a:extLst>
                </a:gridCol>
                <a:gridCol w="735966">
                  <a:extLst>
                    <a:ext uri="{9D8B030D-6E8A-4147-A177-3AD203B41FA5}">
                      <a16:colId xmlns:a16="http://schemas.microsoft.com/office/drawing/2014/main" val="3763450020"/>
                    </a:ext>
                  </a:extLst>
                </a:gridCol>
                <a:gridCol w="735966">
                  <a:extLst>
                    <a:ext uri="{9D8B030D-6E8A-4147-A177-3AD203B41FA5}">
                      <a16:colId xmlns:a16="http://schemas.microsoft.com/office/drawing/2014/main" val="4051534907"/>
                    </a:ext>
                  </a:extLst>
                </a:gridCol>
                <a:gridCol w="735966">
                  <a:extLst>
                    <a:ext uri="{9D8B030D-6E8A-4147-A177-3AD203B41FA5}">
                      <a16:colId xmlns:a16="http://schemas.microsoft.com/office/drawing/2014/main" val="3414590668"/>
                    </a:ext>
                  </a:extLst>
                </a:gridCol>
                <a:gridCol w="735966">
                  <a:extLst>
                    <a:ext uri="{9D8B030D-6E8A-4147-A177-3AD203B41FA5}">
                      <a16:colId xmlns:a16="http://schemas.microsoft.com/office/drawing/2014/main" val="274426392"/>
                    </a:ext>
                  </a:extLst>
                </a:gridCol>
                <a:gridCol w="735966">
                  <a:extLst>
                    <a:ext uri="{9D8B030D-6E8A-4147-A177-3AD203B41FA5}">
                      <a16:colId xmlns:a16="http://schemas.microsoft.com/office/drawing/2014/main" val="2432998229"/>
                    </a:ext>
                  </a:extLst>
                </a:gridCol>
                <a:gridCol w="735966">
                  <a:extLst>
                    <a:ext uri="{9D8B030D-6E8A-4147-A177-3AD203B41FA5}">
                      <a16:colId xmlns:a16="http://schemas.microsoft.com/office/drawing/2014/main" val="712301286"/>
                    </a:ext>
                  </a:extLst>
                </a:gridCol>
                <a:gridCol w="735966">
                  <a:extLst>
                    <a:ext uri="{9D8B030D-6E8A-4147-A177-3AD203B41FA5}">
                      <a16:colId xmlns:a16="http://schemas.microsoft.com/office/drawing/2014/main" val="2720793404"/>
                    </a:ext>
                  </a:extLst>
                </a:gridCol>
              </a:tblGrid>
              <a:tr h="449143">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（会計）</a:t>
                      </a:r>
                    </a:p>
                  </a:txBody>
                  <a:tcPr marL="9128" marR="9128" marT="912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（会計）</a:t>
                      </a:r>
                    </a:p>
                  </a:txBody>
                  <a:tcPr marL="9128" marR="9128" marT="912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00776927"/>
                  </a:ext>
                </a:extLst>
              </a:tr>
              <a:tr h="449143">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第</a:t>
                      </a:r>
                      <a:r>
                        <a:rPr lang="en-US" altLang="ja-JP" sz="1350" b="0" i="0" u="none" strike="noStrike" dirty="0">
                          <a:solidFill>
                            <a:srgbClr val="000000"/>
                          </a:solidFill>
                          <a:effectLst/>
                          <a:latin typeface="ＭＳ Ｐ明朝" panose="02020600040205080304" pitchFamily="18" charset="-128"/>
                          <a:ea typeface="ＭＳ Ｐ明朝" panose="02020600040205080304" pitchFamily="18" charset="-128"/>
                        </a:rPr>
                        <a:t>13</a:t>
                      </a:r>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条</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第</a:t>
                      </a:r>
                      <a:r>
                        <a:rPr lang="en-US" altLang="ja-JP" sz="1350" b="0" i="0" u="none" strike="noStrike">
                          <a:solidFill>
                            <a:srgbClr val="000000"/>
                          </a:solidFill>
                          <a:effectLst/>
                          <a:latin typeface="ＭＳ Ｐ明朝" panose="02020600040205080304" pitchFamily="18" charset="-128"/>
                          <a:ea typeface="ＭＳ Ｐ明朝" panose="02020600040205080304" pitchFamily="18" charset="-128"/>
                        </a:rPr>
                        <a:t>13</a:t>
                      </a:r>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条</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r>
                        <a:rPr lang="ja-JP" altLang="en-US" sz="13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93935546"/>
                  </a:ext>
                </a:extLst>
              </a:tr>
              <a:tr h="449143">
                <a:tc gridSpan="8">
                  <a:txBody>
                    <a:bodyPr/>
                    <a:lstStyle/>
                    <a:p>
                      <a:pPr algn="l" fontAlgn="b"/>
                      <a:r>
                        <a:rPr lang="en-US" altLang="ja-JP" sz="1350" b="0" i="0" u="none" strike="noStrike" dirty="0">
                          <a:solidFill>
                            <a:srgbClr val="000000"/>
                          </a:solidFill>
                          <a:effectLst/>
                          <a:latin typeface="ＭＳ Ｐ明朝" panose="02020600040205080304" pitchFamily="18" charset="-128"/>
                          <a:ea typeface="ＭＳ Ｐ明朝" panose="02020600040205080304" pitchFamily="18" charset="-128"/>
                        </a:rPr>
                        <a:t>(1)</a:t>
                      </a:r>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本会の活動および会計年度は</a:t>
                      </a:r>
                      <a:r>
                        <a:rPr lang="en-US" altLang="ja-JP" sz="1350" b="0" i="0" u="none" strike="noStrike" dirty="0">
                          <a:solidFill>
                            <a:srgbClr val="000000"/>
                          </a:solidFill>
                          <a:effectLst/>
                          <a:latin typeface="ＭＳ Ｐ明朝" panose="02020600040205080304" pitchFamily="18" charset="-128"/>
                          <a:ea typeface="ＭＳ Ｐ明朝" panose="02020600040205080304" pitchFamily="18" charset="-128"/>
                        </a:rPr>
                        <a:t>9</a:t>
                      </a:r>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月</a:t>
                      </a:r>
                      <a:r>
                        <a:rPr lang="en-US" altLang="ja-JP" sz="1350" b="0" i="0" u="none" strike="noStrike" dirty="0">
                          <a:solidFill>
                            <a:srgbClr val="000000"/>
                          </a:solidFill>
                          <a:effectLst/>
                          <a:latin typeface="ＭＳ Ｐ明朝" panose="02020600040205080304" pitchFamily="18" charset="-128"/>
                          <a:ea typeface="ＭＳ Ｐ明朝" panose="02020600040205080304" pitchFamily="18" charset="-128"/>
                        </a:rPr>
                        <a:t>1</a:t>
                      </a:r>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日から翌年の</a:t>
                      </a:r>
                      <a:r>
                        <a:rPr lang="en-US" altLang="ja-JP" sz="1350" b="0" i="0" u="none" strike="noStrike" dirty="0">
                          <a:solidFill>
                            <a:srgbClr val="000000"/>
                          </a:solidFill>
                          <a:effectLst/>
                          <a:latin typeface="ＭＳ Ｐ明朝" panose="02020600040205080304" pitchFamily="18" charset="-128"/>
                          <a:ea typeface="ＭＳ Ｐ明朝" panose="02020600040205080304" pitchFamily="18" charset="-128"/>
                        </a:rPr>
                        <a:t>8</a:t>
                      </a:r>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月</a:t>
                      </a:r>
                      <a:r>
                        <a:rPr lang="en-US" altLang="ja-JP" sz="1350" b="0" i="0" u="none" strike="noStrike" dirty="0">
                          <a:solidFill>
                            <a:srgbClr val="000000"/>
                          </a:solidFill>
                          <a:effectLst/>
                          <a:latin typeface="ＭＳ Ｐ明朝" panose="02020600040205080304" pitchFamily="18" charset="-128"/>
                          <a:ea typeface="ＭＳ Ｐ明朝" panose="02020600040205080304" pitchFamily="18" charset="-128"/>
                        </a:rPr>
                        <a:t>31</a:t>
                      </a:r>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日までとする。</a:t>
                      </a:r>
                    </a:p>
                  </a:txBody>
                  <a:tcPr marL="9128" marR="9128" marT="9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8">
                  <a:txBody>
                    <a:bodyPr/>
                    <a:lstStyle/>
                    <a:p>
                      <a:pPr algn="l" fontAlgn="b"/>
                      <a:r>
                        <a:rPr lang="en-US" altLang="ja-JP" sz="1350" b="0" i="0" u="none" strike="noStrike">
                          <a:solidFill>
                            <a:srgbClr val="000000"/>
                          </a:solidFill>
                          <a:effectLst/>
                          <a:latin typeface="ＭＳ Ｐ明朝" panose="02020600040205080304" pitchFamily="18" charset="-128"/>
                          <a:ea typeface="ＭＳ Ｐ明朝" panose="02020600040205080304" pitchFamily="18" charset="-128"/>
                        </a:rPr>
                        <a:t>(1)</a:t>
                      </a:r>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本会の活動および会計年度は</a:t>
                      </a:r>
                      <a:r>
                        <a:rPr lang="en-US" altLang="ja-JP" sz="1350" b="0" i="0" u="none" strike="noStrike">
                          <a:solidFill>
                            <a:srgbClr val="000000"/>
                          </a:solidFill>
                          <a:effectLst/>
                          <a:latin typeface="ＭＳ Ｐ明朝" panose="02020600040205080304" pitchFamily="18" charset="-128"/>
                          <a:ea typeface="ＭＳ Ｐ明朝" panose="02020600040205080304" pitchFamily="18" charset="-128"/>
                        </a:rPr>
                        <a:t>9</a:t>
                      </a:r>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月</a:t>
                      </a:r>
                      <a:r>
                        <a:rPr lang="en-US" altLang="ja-JP" sz="1350" b="0" i="0" u="none" strike="noStrike">
                          <a:solidFill>
                            <a:srgbClr val="000000"/>
                          </a:solidFill>
                          <a:effectLst/>
                          <a:latin typeface="ＭＳ Ｐ明朝" panose="02020600040205080304" pitchFamily="18" charset="-128"/>
                          <a:ea typeface="ＭＳ Ｐ明朝" panose="02020600040205080304" pitchFamily="18" charset="-128"/>
                        </a:rPr>
                        <a:t>1</a:t>
                      </a:r>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日から翌年の</a:t>
                      </a:r>
                      <a:r>
                        <a:rPr lang="en-US" altLang="ja-JP" sz="1350" b="0" i="0" u="none" strike="noStrike">
                          <a:solidFill>
                            <a:srgbClr val="000000"/>
                          </a:solidFill>
                          <a:effectLst/>
                          <a:latin typeface="ＭＳ Ｐ明朝" panose="02020600040205080304" pitchFamily="18" charset="-128"/>
                          <a:ea typeface="ＭＳ Ｐ明朝" panose="02020600040205080304" pitchFamily="18" charset="-128"/>
                        </a:rPr>
                        <a:t>8</a:t>
                      </a:r>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月</a:t>
                      </a:r>
                      <a:r>
                        <a:rPr lang="en-US" altLang="ja-JP" sz="1350" b="0" i="0" u="none" strike="noStrike">
                          <a:solidFill>
                            <a:srgbClr val="000000"/>
                          </a:solidFill>
                          <a:effectLst/>
                          <a:latin typeface="ＭＳ Ｐ明朝" panose="02020600040205080304" pitchFamily="18" charset="-128"/>
                          <a:ea typeface="ＭＳ Ｐ明朝" panose="02020600040205080304" pitchFamily="18" charset="-128"/>
                        </a:rPr>
                        <a:t>31</a:t>
                      </a:r>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日までとする。</a:t>
                      </a:r>
                    </a:p>
                  </a:txBody>
                  <a:tcPr marL="9128" marR="9128" marT="9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54553690"/>
                  </a:ext>
                </a:extLst>
              </a:tr>
              <a:tr h="642836">
                <a:tc gridSpan="8">
                  <a:txBody>
                    <a:bodyPr/>
                    <a:lstStyle/>
                    <a:p>
                      <a:pPr algn="l" fontAlgn="b"/>
                      <a:r>
                        <a:rPr lang="en-US" altLang="ja-JP" sz="1350" b="0" i="0" u="none" strike="noStrike" dirty="0">
                          <a:solidFill>
                            <a:srgbClr val="000000"/>
                          </a:solidFill>
                          <a:effectLst/>
                          <a:latin typeface="ＭＳ Ｐ明朝" panose="02020600040205080304" pitchFamily="18" charset="-128"/>
                          <a:ea typeface="ＭＳ Ｐ明朝" panose="02020600040205080304" pitchFamily="18" charset="-128"/>
                        </a:rPr>
                        <a:t>(2)</a:t>
                      </a:r>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本会の収入は、会費・賛助会費・寄付金・助成金・広告料および雑収入とする。</a:t>
                      </a:r>
                    </a:p>
                  </a:txBody>
                  <a:tcPr marL="9128" marR="9128" marT="9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8">
                  <a:txBody>
                    <a:bodyPr/>
                    <a:lstStyle/>
                    <a:p>
                      <a:pPr algn="l" fontAlgn="b"/>
                      <a:r>
                        <a:rPr lang="en-US" altLang="ja-JP" sz="1350" b="0" i="0" u="none" strike="noStrike">
                          <a:solidFill>
                            <a:srgbClr val="000000"/>
                          </a:solidFill>
                          <a:effectLst/>
                          <a:latin typeface="ＭＳ Ｐ明朝" panose="02020600040205080304" pitchFamily="18" charset="-128"/>
                          <a:ea typeface="ＭＳ Ｐ明朝" panose="02020600040205080304" pitchFamily="18" charset="-128"/>
                        </a:rPr>
                        <a:t>(2)</a:t>
                      </a:r>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本会の収入は、会費・賛助会費・寄付金・助成金・広告料および雑収入とする。</a:t>
                      </a:r>
                    </a:p>
                  </a:txBody>
                  <a:tcPr marL="9128" marR="9128" marT="9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87247220"/>
                  </a:ext>
                </a:extLst>
              </a:tr>
              <a:tr h="449143">
                <a:tc gridSpan="7">
                  <a:txBody>
                    <a:bodyPr/>
                    <a:lstStyle/>
                    <a:p>
                      <a:pPr algn="l" fontAlgn="b"/>
                      <a:r>
                        <a:rPr lang="en-US" altLang="ja-JP" sz="1350" b="0" i="0" u="none" strike="noStrike" dirty="0">
                          <a:solidFill>
                            <a:srgbClr val="000000"/>
                          </a:solidFill>
                          <a:effectLst/>
                          <a:latin typeface="ＭＳ Ｐ明朝" panose="02020600040205080304" pitchFamily="18" charset="-128"/>
                          <a:ea typeface="ＭＳ Ｐ明朝" panose="02020600040205080304" pitchFamily="18" charset="-128"/>
                        </a:rPr>
                        <a:t>(3)</a:t>
                      </a:r>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会費は、患者会運営のための経費としてのみ使用する。</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350" b="0" i="0" u="none" strike="noStrike">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tc gridSpan="8">
                  <a:txBody>
                    <a:bodyPr/>
                    <a:lstStyle/>
                    <a:p>
                      <a:pPr algn="l" fontAlgn="b"/>
                      <a:r>
                        <a:rPr lang="en-US" altLang="ja-JP" sz="1500" b="1" i="0" u="none" strike="noStrike" dirty="0">
                          <a:solidFill>
                            <a:srgbClr val="000000"/>
                          </a:solidFill>
                          <a:effectLst/>
                          <a:latin typeface="ＭＳ Ｐ明朝" panose="02020600040205080304" pitchFamily="18" charset="-128"/>
                          <a:ea typeface="ＭＳ Ｐ明朝" panose="02020600040205080304" pitchFamily="18" charset="-128"/>
                        </a:rPr>
                        <a:t>(3)</a:t>
                      </a:r>
                      <a:r>
                        <a:rPr lang="ja-JP" altLang="en-US" sz="1500" b="1" i="0" u="none" strike="noStrike" dirty="0">
                          <a:solidFill>
                            <a:srgbClr val="000000"/>
                          </a:solidFill>
                          <a:effectLst/>
                          <a:latin typeface="ＭＳ Ｐ明朝" panose="02020600040205080304" pitchFamily="18" charset="-128"/>
                          <a:ea typeface="ＭＳ Ｐ明朝" panose="02020600040205080304" pitchFamily="18" charset="-128"/>
                        </a:rPr>
                        <a:t>外部講演会等で本会より依頼を受け体験談講話やディスカッション等に</a:t>
                      </a:r>
                    </a:p>
                  </a:txBody>
                  <a:tcPr marL="9128" marR="9128" marT="9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36032283"/>
                  </a:ext>
                </a:extLst>
              </a:tr>
              <a:tr h="449143">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tc gridSpan="8">
                  <a:txBody>
                    <a:bodyPr/>
                    <a:lstStyle/>
                    <a:p>
                      <a:pPr algn="l" fontAlgn="b"/>
                      <a:r>
                        <a:rPr lang="ja-JP" altLang="en-US" sz="1500" b="1" i="0" u="none" strike="noStrike" dirty="0">
                          <a:solidFill>
                            <a:srgbClr val="000000"/>
                          </a:solidFill>
                          <a:effectLst/>
                          <a:latin typeface="ＭＳ Ｐ明朝" panose="02020600040205080304" pitchFamily="18" charset="-128"/>
                          <a:ea typeface="ＭＳ Ｐ明朝" panose="02020600040205080304" pitchFamily="18" charset="-128"/>
                        </a:rPr>
                        <a:t>患者会会員が参加した際に受領する講演料等は本会の収入とする。</a:t>
                      </a:r>
                    </a:p>
                  </a:txBody>
                  <a:tcPr marL="9128" marR="9128" marT="91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23736127"/>
                  </a:ext>
                </a:extLst>
              </a:tr>
              <a:tr h="378964">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a:noFill/>
                    </a:lnR>
                    <a:lnT>
                      <a:noFill/>
                    </a:lnT>
                    <a:lnB>
                      <a:noFill/>
                    </a:lnB>
                  </a:tcPr>
                </a:tc>
                <a:tc>
                  <a:txBody>
                    <a:bodyPr/>
                    <a:lstStyle/>
                    <a:p>
                      <a:pPr algn="l" fontAlgn="b"/>
                      <a:endParaRPr lang="ja-JP" altLang="en-US" sz="135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tc gridSpan="7">
                  <a:txBody>
                    <a:bodyPr/>
                    <a:lstStyle/>
                    <a:p>
                      <a:pPr algn="l" fontAlgn="b"/>
                      <a:r>
                        <a:rPr lang="en-US" altLang="ja-JP" sz="1350" b="0" i="0" u="none" strike="noStrike" dirty="0">
                          <a:solidFill>
                            <a:srgbClr val="000000"/>
                          </a:solidFill>
                          <a:effectLst/>
                          <a:latin typeface="ＭＳ Ｐ明朝" panose="02020600040205080304" pitchFamily="18" charset="-128"/>
                          <a:ea typeface="ＭＳ Ｐ明朝" panose="02020600040205080304" pitchFamily="18" charset="-128"/>
                        </a:rPr>
                        <a:t>(4)</a:t>
                      </a:r>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会費は、患者会運営のための経費としてのみ使用する。</a:t>
                      </a:r>
                    </a:p>
                  </a:txBody>
                  <a:tcPr marL="9128" marR="9128" marT="9128"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11654743"/>
                  </a:ext>
                </a:extLst>
              </a:tr>
              <a:tr h="378964">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35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9128" marR="9128" marT="9128"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0471719"/>
                  </a:ext>
                </a:extLst>
              </a:tr>
            </a:tbl>
          </a:graphicData>
        </a:graphic>
      </p:graphicFrame>
    </p:spTree>
    <p:extLst>
      <p:ext uri="{BB962C8B-B14F-4D97-AF65-F5344CB8AC3E}">
        <p14:creationId xmlns:p14="http://schemas.microsoft.com/office/powerpoint/2010/main" val="3966104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F01CC5-BDD6-445B-850D-14EBC5E1EE8B}"/>
              </a:ext>
            </a:extLst>
          </p:cNvPr>
          <p:cNvSpPr>
            <a:spLocks noGrp="1"/>
          </p:cNvSpPr>
          <p:nvPr>
            <p:ph type="title"/>
          </p:nvPr>
        </p:nvSpPr>
        <p:spPr>
          <a:xfrm>
            <a:off x="838200" y="1212330"/>
            <a:ext cx="10515600" cy="963313"/>
          </a:xfrm>
        </p:spPr>
        <p:txBody>
          <a:bodyPr>
            <a:normAutofit/>
          </a:bodyPr>
          <a:lstStyle/>
          <a:p>
            <a:r>
              <a:rPr lang="ja-JP" altLang="en-US" sz="3200" dirty="0">
                <a:latin typeface="ＭＳ Ｐ明朝" panose="02020600040205080304" pitchFamily="18" charset="-128"/>
                <a:ea typeface="ＭＳ Ｐ明朝" panose="02020600040205080304" pitchFamily="18" charset="-128"/>
                <a:cs typeface="+mn-cs"/>
              </a:rPr>
              <a:t>（２）第</a:t>
            </a:r>
            <a:r>
              <a:rPr lang="en-US" altLang="ja-JP" sz="3200" dirty="0">
                <a:latin typeface="ＭＳ Ｐ明朝" panose="02020600040205080304" pitchFamily="18" charset="-128"/>
                <a:ea typeface="ＭＳ Ｐ明朝" panose="02020600040205080304" pitchFamily="18" charset="-128"/>
                <a:cs typeface="+mn-cs"/>
              </a:rPr>
              <a:t>4</a:t>
            </a:r>
            <a:r>
              <a:rPr lang="ja-JP" altLang="en-US" sz="3200" dirty="0">
                <a:latin typeface="ＭＳ Ｐ明朝" panose="02020600040205080304" pitchFamily="18" charset="-128"/>
                <a:ea typeface="ＭＳ Ｐ明朝" panose="02020600040205080304" pitchFamily="18" charset="-128"/>
                <a:cs typeface="+mn-cs"/>
              </a:rPr>
              <a:t>期重点施策と実行計画　</a:t>
            </a:r>
            <a:endParaRPr lang="ja-JP" altLang="en-US" sz="3200" dirty="0">
              <a:latin typeface="ＭＳ Ｐ明朝" panose="02020600040205080304" pitchFamily="18" charset="-128"/>
              <a:ea typeface="ＭＳ Ｐ明朝" panose="02020600040205080304" pitchFamily="18" charset="-128"/>
            </a:endParaRPr>
          </a:p>
        </p:txBody>
      </p:sp>
      <p:sp>
        <p:nvSpPr>
          <p:cNvPr id="3" name="テキスト ボックス 2">
            <a:extLst>
              <a:ext uri="{FF2B5EF4-FFF2-40B4-BE49-F238E27FC236}">
                <a16:creationId xmlns:a16="http://schemas.microsoft.com/office/drawing/2014/main" id="{051669C7-D3A8-4F86-84FF-F5FD2CA6FFC1}"/>
              </a:ext>
            </a:extLst>
          </p:cNvPr>
          <p:cNvSpPr txBox="1"/>
          <p:nvPr/>
        </p:nvSpPr>
        <p:spPr>
          <a:xfrm>
            <a:off x="1326204" y="2175643"/>
            <a:ext cx="10515600" cy="15195442"/>
          </a:xfrm>
          <a:prstGeom prst="rect">
            <a:avLst/>
          </a:prstGeom>
          <a:noFill/>
        </p:spPr>
        <p:txBody>
          <a:bodyPr wrap="square" rtlCol="0">
            <a:spAutoFit/>
          </a:bodyPr>
          <a:lstStyle/>
          <a:p>
            <a:r>
              <a:rPr kumimoji="1" lang="ja-JP" altLang="en-US" sz="1851" dirty="0">
                <a:latin typeface="ＭＳ Ｐ明朝" panose="02020600040205080304" pitchFamily="18" charset="-128"/>
                <a:ea typeface="ＭＳ Ｐ明朝" panose="02020600040205080304" pitchFamily="18" charset="-128"/>
              </a:rPr>
              <a:t>第</a:t>
            </a:r>
            <a:r>
              <a:rPr kumimoji="1" lang="en-US" altLang="ja-JP" sz="1851" dirty="0">
                <a:latin typeface="ＭＳ Ｐ明朝" panose="02020600040205080304" pitchFamily="18" charset="-128"/>
                <a:ea typeface="ＭＳ Ｐ明朝" panose="02020600040205080304" pitchFamily="18" charset="-128"/>
              </a:rPr>
              <a:t>4</a:t>
            </a:r>
            <a:r>
              <a:rPr kumimoji="1" lang="ja-JP" altLang="en-US" sz="1851" dirty="0">
                <a:latin typeface="ＭＳ Ｐ明朝" panose="02020600040205080304" pitchFamily="18" charset="-128"/>
                <a:ea typeface="ＭＳ Ｐ明朝" panose="02020600040205080304" pitchFamily="18" charset="-128"/>
              </a:rPr>
              <a:t>期は以下の４項目において実行すべく行動して参ります。</a:t>
            </a:r>
            <a:endParaRPr kumimoji="1" lang="en-US" altLang="ja-JP" sz="1851" dirty="0">
              <a:latin typeface="ＭＳ Ｐ明朝" panose="02020600040205080304" pitchFamily="18" charset="-128"/>
              <a:ea typeface="ＭＳ Ｐ明朝" panose="02020600040205080304" pitchFamily="18" charset="-128"/>
            </a:endParaRPr>
          </a:p>
          <a:p>
            <a:r>
              <a:rPr kumimoji="1" lang="ja-JP" altLang="en-US" sz="1851" dirty="0">
                <a:latin typeface="ＭＳ Ｐ明朝" panose="02020600040205080304" pitchFamily="18" charset="-128"/>
                <a:ea typeface="ＭＳ Ｐ明朝" panose="02020600040205080304" pitchFamily="18" charset="-128"/>
              </a:rPr>
              <a:t>									</a:t>
            </a:r>
          </a:p>
          <a:p>
            <a:r>
              <a:rPr kumimoji="1" lang="ja-JP" altLang="en-US" sz="1851" b="1" dirty="0">
                <a:latin typeface="ＭＳ Ｐ明朝" panose="02020600040205080304" pitchFamily="18" charset="-128"/>
                <a:ea typeface="ＭＳ Ｐ明朝" panose="02020600040205080304" pitchFamily="18" charset="-128"/>
              </a:rPr>
              <a:t>＜継続＞</a:t>
            </a:r>
            <a:r>
              <a:rPr kumimoji="1" lang="ja-JP" altLang="en-US" sz="1851" dirty="0">
                <a:latin typeface="ＭＳ Ｐ明朝" panose="02020600040205080304" pitchFamily="18" charset="-128"/>
                <a:ea typeface="ＭＳ Ｐ明朝" panose="02020600040205080304" pitchFamily="18" charset="-128"/>
              </a:rPr>
              <a:t>１．患者さんの居住地における診断・治療のスムーズ化								</a:t>
            </a:r>
          </a:p>
          <a:p>
            <a:r>
              <a:rPr kumimoji="1" lang="ja-JP" altLang="en-US" sz="1851" dirty="0">
                <a:latin typeface="ＭＳ Ｐ明朝" panose="02020600040205080304" pitchFamily="18" charset="-128"/>
                <a:ea typeface="ＭＳ Ｐ明朝" panose="02020600040205080304" pitchFamily="18" charset="-128"/>
              </a:rPr>
              <a:t>	　前期も 皮膚科、歯科、リウマチ科や整形外科などの専門医が見つからずに困っている患者さんへ連携医の先生から先生をご紹介して頂き治療をする事ができました。</a:t>
            </a:r>
            <a:r>
              <a:rPr kumimoji="1" lang="en-US" altLang="ja-JP" sz="1851" dirty="0">
                <a:latin typeface="ＭＳ Ｐ明朝" panose="02020600040205080304" pitchFamily="18" charset="-128"/>
                <a:ea typeface="ＭＳ Ｐ明朝" panose="02020600040205080304" pitchFamily="18" charset="-128"/>
              </a:rPr>
              <a:t>PPP</a:t>
            </a:r>
            <a:r>
              <a:rPr kumimoji="1" lang="ja-JP" altLang="en-US" sz="1851" dirty="0">
                <a:latin typeface="ＭＳ Ｐ明朝" panose="02020600040205080304" pitchFamily="18" charset="-128"/>
                <a:ea typeface="ＭＳ Ｐ明朝" panose="02020600040205080304" pitchFamily="18" charset="-128"/>
              </a:rPr>
              <a:t>、</a:t>
            </a:r>
            <a:r>
              <a:rPr kumimoji="1" lang="en-US" altLang="ja-JP" sz="1851" dirty="0">
                <a:latin typeface="ＭＳ Ｐ明朝" panose="02020600040205080304" pitchFamily="18" charset="-128"/>
                <a:ea typeface="ＭＳ Ｐ明朝" panose="02020600040205080304" pitchFamily="18" charset="-128"/>
              </a:rPr>
              <a:t>PAO</a:t>
            </a:r>
            <a:r>
              <a:rPr kumimoji="1" lang="ja-JP" altLang="en-US" sz="1851" dirty="0">
                <a:latin typeface="ＭＳ Ｐ明朝" panose="02020600040205080304" pitchFamily="18" charset="-128"/>
                <a:ea typeface="ＭＳ Ｐ明朝" panose="02020600040205080304" pitchFamily="18" charset="-128"/>
              </a:rPr>
              <a:t>について知識のある各地域の先生方に協力を募り、全国の患者さんがスムーズに受診できる環境づくりを更に目指します。</a:t>
            </a:r>
            <a:endParaRPr kumimoji="1" lang="en-US" altLang="ja-JP" sz="1851" dirty="0">
              <a:latin typeface="ＭＳ Ｐ明朝" panose="02020600040205080304" pitchFamily="18" charset="-128"/>
              <a:ea typeface="ＭＳ Ｐ明朝" panose="02020600040205080304" pitchFamily="18" charset="-128"/>
            </a:endParaRPr>
          </a:p>
          <a:p>
            <a:r>
              <a:rPr kumimoji="1" lang="ja-JP" altLang="en-US" sz="1851" dirty="0">
                <a:latin typeface="ＭＳ Ｐ明朝" panose="02020600040205080304" pitchFamily="18" charset="-128"/>
                <a:ea typeface="ＭＳ Ｐ明朝" panose="02020600040205080304" pitchFamily="18" charset="-128"/>
              </a:rPr>
              <a:t>		</a:t>
            </a:r>
          </a:p>
          <a:p>
            <a:r>
              <a:rPr kumimoji="1" lang="ja-JP" altLang="en-US" sz="1851" dirty="0">
                <a:latin typeface="ＭＳ Ｐ明朝" panose="02020600040205080304" pitchFamily="18" charset="-128"/>
                <a:ea typeface="ＭＳ Ｐ明朝" panose="02020600040205080304" pitchFamily="18" charset="-128"/>
              </a:rPr>
              <a:t>		①連携医の拡充							</a:t>
            </a:r>
          </a:p>
          <a:p>
            <a:r>
              <a:rPr kumimoji="1" lang="ja-JP" altLang="en-US" sz="1851" dirty="0">
                <a:latin typeface="ＭＳ Ｐ明朝" panose="02020600040205080304" pitchFamily="18" charset="-128"/>
                <a:ea typeface="ＭＳ Ｐ明朝" panose="02020600040205080304" pitchFamily="18" charset="-128"/>
              </a:rPr>
              <a:t>　　　　　　　　　・会員限定セミナーでご講演して下さる先生への連携医登録の依頼</a:t>
            </a:r>
            <a:endParaRPr kumimoji="1" lang="en-US" altLang="ja-JP" sz="1851" dirty="0">
              <a:latin typeface="ＭＳ Ｐ明朝" panose="02020600040205080304" pitchFamily="18" charset="-128"/>
              <a:ea typeface="ＭＳ Ｐ明朝" panose="02020600040205080304" pitchFamily="18" charset="-128"/>
            </a:endParaRPr>
          </a:p>
          <a:p>
            <a:r>
              <a:rPr kumimoji="1" lang="ja-JP" altLang="en-US" sz="1851" dirty="0">
                <a:latin typeface="ＭＳ Ｐ明朝" panose="02020600040205080304" pitchFamily="18" charset="-128"/>
                <a:ea typeface="ＭＳ Ｐ明朝" panose="02020600040205080304" pitchFamily="18" charset="-128"/>
              </a:rPr>
              <a:t>　　　　　　　　 </a:t>
            </a:r>
            <a:r>
              <a:rPr kumimoji="1" lang="en-US" altLang="ja-JP" sz="1851" dirty="0">
                <a:latin typeface="ＭＳ Ｐ明朝" panose="02020600040205080304" pitchFamily="18" charset="-128"/>
                <a:ea typeface="ＭＳ Ｐ明朝" panose="02020600040205080304" pitchFamily="18" charset="-128"/>
              </a:rPr>
              <a:t> </a:t>
            </a:r>
            <a:r>
              <a:rPr kumimoji="1" lang="ja-JP" altLang="en-US" sz="1851" dirty="0">
                <a:latin typeface="ＭＳ Ｐ明朝" panose="02020600040205080304" pitchFamily="18" charset="-128"/>
                <a:ea typeface="ＭＳ Ｐ明朝" panose="02020600040205080304" pitchFamily="18" charset="-128"/>
              </a:rPr>
              <a:t>・学術学会（年１回）等参加の先生へ依頼						  　　　　　　　　　　</a:t>
            </a:r>
            <a:endParaRPr kumimoji="1" lang="en-US" altLang="ja-JP" sz="1851" dirty="0">
              <a:latin typeface="ＭＳ Ｐ明朝" panose="02020600040205080304" pitchFamily="18" charset="-128"/>
              <a:ea typeface="ＭＳ Ｐ明朝" panose="02020600040205080304" pitchFamily="18" charset="-128"/>
            </a:endParaRPr>
          </a:p>
          <a:p>
            <a:r>
              <a:rPr kumimoji="1" lang="ja-JP" altLang="en-US" sz="1851" dirty="0">
                <a:latin typeface="ＭＳ Ｐ明朝" panose="02020600040205080304" pitchFamily="18" charset="-128"/>
                <a:ea typeface="ＭＳ Ｐ明朝" panose="02020600040205080304" pitchFamily="18" charset="-128"/>
              </a:rPr>
              <a:t>　　　　　　　　　・相談医、連携医からの紹介拡充						</a:t>
            </a:r>
          </a:p>
          <a:p>
            <a:r>
              <a:rPr kumimoji="1" lang="ja-JP" altLang="en-US" sz="1851" dirty="0">
                <a:latin typeface="ＭＳ Ｐ明朝" panose="02020600040205080304" pitchFamily="18" charset="-128"/>
                <a:ea typeface="ＭＳ Ｐ明朝" panose="02020600040205080304" pitchFamily="18" charset="-128"/>
              </a:rPr>
              <a:t>		　　　・患者会・会員からの依頼						</a:t>
            </a:r>
          </a:p>
          <a:p>
            <a:r>
              <a:rPr kumimoji="1" lang="ja-JP" altLang="en-US" sz="1851" dirty="0">
                <a:latin typeface="ＭＳ Ｐ明朝" panose="02020600040205080304" pitchFamily="18" charset="-128"/>
                <a:ea typeface="ＭＳ Ｐ明朝" panose="02020600040205080304" pitchFamily="18" charset="-128"/>
              </a:rPr>
              <a:t>		②会員増大活動							</a:t>
            </a:r>
          </a:p>
          <a:p>
            <a:r>
              <a:rPr kumimoji="1" lang="ja-JP" altLang="en-US" sz="1851" dirty="0">
                <a:latin typeface="ＭＳ Ｐ明朝" panose="02020600040205080304" pitchFamily="18" charset="-128"/>
                <a:ea typeface="ＭＳ Ｐ明朝" panose="02020600040205080304" pitchFamily="18" charset="-128"/>
              </a:rPr>
              <a:t>			・相談医、連携医から患者さんへの告知を依頼						</a:t>
            </a:r>
          </a:p>
          <a:p>
            <a:r>
              <a:rPr kumimoji="1" lang="ja-JP" altLang="en-US" sz="1851" dirty="0">
                <a:latin typeface="ＭＳ Ｐ明朝" panose="02020600040205080304" pitchFamily="18" charset="-128"/>
                <a:ea typeface="ＭＳ Ｐ明朝" panose="02020600040205080304" pitchFamily="18" charset="-128"/>
              </a:rPr>
              <a:t>			・会員募集の為のチラシを小冊子にし、全国の連携医へ配布する						</a:t>
            </a:r>
          </a:p>
          <a:p>
            <a:r>
              <a:rPr kumimoji="1" lang="ja-JP" altLang="en-US" sz="1851" dirty="0">
                <a:latin typeface="ＭＳ Ｐ明朝" panose="02020600040205080304" pitchFamily="18" charset="-128"/>
                <a:ea typeface="ＭＳ Ｐ明朝" panose="02020600040205080304" pitchFamily="18" charset="-128"/>
              </a:rPr>
              <a:t>			・インターネットサイト、</a:t>
            </a:r>
            <a:r>
              <a:rPr kumimoji="1" lang="en-US" altLang="ja-JP" sz="1851" dirty="0">
                <a:latin typeface="ＭＳ Ｐ明朝" panose="02020600040205080304" pitchFamily="18" charset="-128"/>
                <a:ea typeface="ＭＳ Ｐ明朝" panose="02020600040205080304" pitchFamily="18" charset="-128"/>
              </a:rPr>
              <a:t>Facebook</a:t>
            </a:r>
            <a:r>
              <a:rPr kumimoji="1" lang="ja-JP" altLang="en-US" sz="1851" dirty="0">
                <a:latin typeface="ＭＳ Ｐ明朝" panose="02020600040205080304" pitchFamily="18" charset="-128"/>
                <a:ea typeface="ＭＳ Ｐ明朝" panose="02020600040205080304" pitchFamily="18" charset="-128"/>
              </a:rPr>
              <a:t>等</a:t>
            </a:r>
            <a:r>
              <a:rPr kumimoji="1" lang="en-US" altLang="ja-JP" sz="1851" dirty="0">
                <a:latin typeface="ＭＳ Ｐ明朝" panose="02020600040205080304" pitchFamily="18" charset="-128"/>
                <a:ea typeface="ＭＳ Ｐ明朝" panose="02020600040205080304" pitchFamily="18" charset="-128"/>
              </a:rPr>
              <a:t>SNS</a:t>
            </a:r>
            <a:r>
              <a:rPr kumimoji="1" lang="ja-JP" altLang="en-US" sz="1851" dirty="0">
                <a:latin typeface="ＭＳ Ｐ明朝" panose="02020600040205080304" pitchFamily="18" charset="-128"/>
                <a:ea typeface="ＭＳ Ｐ明朝" panose="02020600040205080304" pitchFamily="18" charset="-128"/>
              </a:rPr>
              <a:t>の最大限活用						</a:t>
            </a:r>
          </a:p>
          <a:p>
            <a:r>
              <a:rPr kumimoji="1" lang="ja-JP" altLang="en-US" sz="1851" dirty="0">
                <a:latin typeface="ＭＳ Ｐ明朝" panose="02020600040205080304" pitchFamily="18" charset="-128"/>
                <a:ea typeface="ＭＳ Ｐ明朝" panose="02020600040205080304" pitchFamily="18" charset="-128"/>
              </a:rPr>
              <a:t>			・全国支部設立に向けた準備						</a:t>
            </a:r>
          </a:p>
          <a:p>
            <a:r>
              <a:rPr kumimoji="1" lang="ja-JP" altLang="en-US" sz="1851" dirty="0">
                <a:latin typeface="ＭＳ Ｐ明朝" panose="02020600040205080304" pitchFamily="18" charset="-128"/>
                <a:ea typeface="ＭＳ Ｐ明朝" panose="02020600040205080304" pitchFamily="18" charset="-128"/>
              </a:rPr>
              <a:t>									</a:t>
            </a:r>
          </a:p>
          <a:p>
            <a:r>
              <a:rPr kumimoji="1" lang="ja-JP" altLang="en-US" sz="1851" b="1" dirty="0">
                <a:latin typeface="ＭＳ Ｐ明朝" panose="02020600040205080304" pitchFamily="18" charset="-128"/>
                <a:ea typeface="ＭＳ Ｐ明朝" panose="02020600040205080304" pitchFamily="18" charset="-128"/>
              </a:rPr>
              <a:t>＜継続＞</a:t>
            </a:r>
            <a:r>
              <a:rPr kumimoji="1" lang="ja-JP" altLang="en-US" sz="1851" dirty="0">
                <a:latin typeface="ＭＳ Ｐ明朝" panose="02020600040205080304" pitchFamily="18" charset="-128"/>
                <a:ea typeface="ＭＳ Ｐ明朝" panose="02020600040205080304" pitchFamily="18" charset="-128"/>
              </a:rPr>
              <a:t>２．多職種連携のための他科への啓発活動</a:t>
            </a:r>
            <a:endParaRPr kumimoji="1" lang="en-US" altLang="ja-JP" sz="1851" dirty="0">
              <a:latin typeface="ＭＳ Ｐ明朝" panose="02020600040205080304" pitchFamily="18" charset="-128"/>
              <a:ea typeface="ＭＳ Ｐ明朝" panose="02020600040205080304" pitchFamily="18" charset="-128"/>
            </a:endParaRPr>
          </a:p>
          <a:p>
            <a:r>
              <a:rPr kumimoji="1" lang="ja-JP" altLang="en-US" sz="1851" dirty="0">
                <a:latin typeface="ＭＳ Ｐ明朝" panose="02020600040205080304" pitchFamily="18" charset="-128"/>
                <a:ea typeface="ＭＳ Ｐ明朝" panose="02020600040205080304" pitchFamily="18" charset="-128"/>
              </a:rPr>
              <a:t>　　　　引き続き患者さんの体験を発信する機会を増やし、現状の治療における課題を理解して頂くとともに連携治療の重要さを伝えて</a:t>
            </a:r>
            <a:r>
              <a:rPr lang="ja-JP" altLang="en-US" sz="1850" dirty="0">
                <a:latin typeface="ＭＳ Ｐ明朝" panose="02020600040205080304" pitchFamily="18" charset="-128"/>
                <a:ea typeface="ＭＳ Ｐ明朝" panose="02020600040205080304" pitchFamily="18" charset="-128"/>
              </a:rPr>
              <a:t>い</a:t>
            </a:r>
            <a:r>
              <a:rPr kumimoji="1" lang="ja-JP" altLang="en-US" sz="1851" dirty="0">
                <a:latin typeface="ＭＳ Ｐ明朝" panose="02020600040205080304" pitchFamily="18" charset="-128"/>
                <a:ea typeface="ＭＳ Ｐ明朝" panose="02020600040205080304" pitchFamily="18" charset="-128"/>
              </a:rPr>
              <a:t>きます。</a:t>
            </a:r>
            <a:endParaRPr kumimoji="1" lang="en-US" altLang="ja-JP" sz="1851" dirty="0">
              <a:latin typeface="ＭＳ Ｐ明朝" panose="02020600040205080304" pitchFamily="18" charset="-128"/>
              <a:ea typeface="ＭＳ Ｐ明朝" panose="02020600040205080304" pitchFamily="18" charset="-128"/>
            </a:endParaRPr>
          </a:p>
          <a:p>
            <a:r>
              <a:rPr kumimoji="1" lang="ja-JP" altLang="en-US" sz="1851" dirty="0">
                <a:latin typeface="ＭＳ Ｐ明朝" panose="02020600040205080304" pitchFamily="18" charset="-128"/>
                <a:ea typeface="ＭＳ Ｐ明朝" panose="02020600040205080304" pitchFamily="18" charset="-128"/>
              </a:rPr>
              <a:t>								</a:t>
            </a:r>
          </a:p>
          <a:p>
            <a:r>
              <a:rPr kumimoji="1" lang="ja-JP" altLang="en-US" sz="1851" dirty="0">
                <a:latin typeface="ＭＳ Ｐ明朝" panose="02020600040205080304" pitchFamily="18" charset="-128"/>
                <a:ea typeface="ＭＳ Ｐ明朝" panose="02020600040205080304" pitchFamily="18" charset="-128"/>
              </a:rPr>
              <a:t>	　	①歯科医への協力体制の拡充							</a:t>
            </a:r>
          </a:p>
          <a:p>
            <a:r>
              <a:rPr kumimoji="1" lang="ja-JP" altLang="en-US" sz="1851" dirty="0">
                <a:latin typeface="ＭＳ Ｐ明朝" panose="02020600040205080304" pitchFamily="18" charset="-128"/>
                <a:ea typeface="ＭＳ Ｐ明朝" panose="02020600040205080304" pitchFamily="18" charset="-128"/>
              </a:rPr>
              <a:t>		　　　・患者会の立場から医科歯科連携への協力</a:t>
            </a:r>
            <a:endParaRPr kumimoji="1" lang="en-US" altLang="ja-JP" sz="1851" dirty="0">
              <a:latin typeface="ＭＳ Ｐ明朝" panose="02020600040205080304" pitchFamily="18" charset="-128"/>
              <a:ea typeface="ＭＳ Ｐ明朝" panose="02020600040205080304" pitchFamily="18" charset="-128"/>
            </a:endParaRPr>
          </a:p>
          <a:p>
            <a:r>
              <a:rPr kumimoji="1" lang="ja-JP" altLang="en-US" sz="1851" dirty="0">
                <a:latin typeface="ＭＳ Ｐ明朝" panose="02020600040205080304" pitchFamily="18" charset="-128"/>
                <a:ea typeface="ＭＳ Ｐ明朝" panose="02020600040205080304" pitchFamily="18" charset="-128"/>
              </a:rPr>
              <a:t>　　　　　 　 　　・患者さんから聞き取り調査を実施し、歯科医へ伝える事で現状を理解して頂く					②整形外科、リウマチ科等との連携強化	</a:t>
            </a:r>
            <a:endParaRPr kumimoji="1" lang="en-US" altLang="ja-JP" sz="1851" dirty="0">
              <a:latin typeface="ＭＳ Ｐ明朝" panose="02020600040205080304" pitchFamily="18" charset="-128"/>
              <a:ea typeface="ＭＳ Ｐ明朝" panose="02020600040205080304" pitchFamily="18" charset="-128"/>
            </a:endParaRPr>
          </a:p>
          <a:p>
            <a:r>
              <a:rPr kumimoji="1" lang="ja-JP" altLang="en-US" sz="1851" dirty="0">
                <a:latin typeface="ＭＳ Ｐ明朝" panose="02020600040205080304" pitchFamily="18" charset="-128"/>
                <a:ea typeface="ＭＳ Ｐ明朝" panose="02020600040205080304" pitchFamily="18" charset="-128"/>
              </a:rPr>
              <a:t>　　　　　　　　  ・患者さんの痛みや苦痛を伝え、少しでも軽減できる体つくりをする</a:t>
            </a:r>
            <a:endParaRPr kumimoji="1" lang="en-US" altLang="ja-JP" sz="1851" dirty="0">
              <a:latin typeface="ＭＳ Ｐ明朝" panose="02020600040205080304" pitchFamily="18" charset="-128"/>
              <a:ea typeface="ＭＳ Ｐ明朝" panose="02020600040205080304" pitchFamily="18" charset="-128"/>
            </a:endParaRPr>
          </a:p>
          <a:p>
            <a:r>
              <a:rPr kumimoji="1" lang="ja-JP" altLang="en-US" sz="1851" b="1" dirty="0">
                <a:latin typeface="ＭＳ Ｐ明朝" panose="02020600040205080304" pitchFamily="18" charset="-128"/>
                <a:ea typeface="ＭＳ Ｐ明朝" panose="02020600040205080304" pitchFamily="18" charset="-128"/>
              </a:rPr>
              <a:t>＜新規＞</a:t>
            </a:r>
            <a:r>
              <a:rPr kumimoji="1" lang="ja-JP" altLang="en-US" sz="1851" dirty="0">
                <a:latin typeface="ＭＳ Ｐ明朝" panose="02020600040205080304" pitchFamily="18" charset="-128"/>
                <a:ea typeface="ＭＳ Ｐ明朝" panose="02020600040205080304" pitchFamily="18" charset="-128"/>
              </a:rPr>
              <a:t>③学術大会への積極的患者会ブースへの参加</a:t>
            </a:r>
            <a:endParaRPr kumimoji="1" lang="en-US" altLang="ja-JP" sz="1851" dirty="0">
              <a:latin typeface="ＭＳ Ｐ明朝" panose="02020600040205080304" pitchFamily="18" charset="-128"/>
              <a:ea typeface="ＭＳ Ｐ明朝" panose="02020600040205080304" pitchFamily="18" charset="-128"/>
            </a:endParaRPr>
          </a:p>
          <a:p>
            <a:r>
              <a:rPr kumimoji="1" lang="ja-JP" altLang="en-US" sz="1851" dirty="0">
                <a:latin typeface="ＭＳ Ｐ明朝" panose="02020600040205080304" pitchFamily="18" charset="-128"/>
                <a:ea typeface="ＭＳ Ｐ明朝" panose="02020600040205080304" pitchFamily="18" charset="-128"/>
              </a:rPr>
              <a:t>　　　　　　　　　・患者会の存在を知らしめると共に他患者会と交流する事により、活動範囲を広げていく</a:t>
            </a:r>
            <a:endParaRPr kumimoji="1" lang="en-US" altLang="ja-JP" sz="1851" dirty="0">
              <a:latin typeface="ＭＳ Ｐ明朝" panose="02020600040205080304" pitchFamily="18" charset="-128"/>
              <a:ea typeface="ＭＳ Ｐ明朝" panose="02020600040205080304" pitchFamily="18" charset="-128"/>
            </a:endParaRPr>
          </a:p>
          <a:p>
            <a:r>
              <a:rPr kumimoji="1" lang="ja-JP" altLang="en-US" sz="1851" dirty="0">
                <a:latin typeface="ＭＳ Ｐ明朝" panose="02020600040205080304" pitchFamily="18" charset="-128"/>
                <a:ea typeface="ＭＳ Ｐ明朝" panose="02020600040205080304" pitchFamily="18" charset="-128"/>
              </a:rPr>
              <a:t>　　　　　　　　　　　　（参加する学会については今後検討していく）　　　　　					</a:t>
            </a:r>
          </a:p>
          <a:p>
            <a:r>
              <a:rPr kumimoji="1" lang="ja-JP" altLang="en-US" sz="1851" dirty="0">
                <a:latin typeface="ＭＳ Ｐ明朝" panose="02020600040205080304" pitchFamily="18" charset="-128"/>
                <a:ea typeface="ＭＳ Ｐ明朝" panose="02020600040205080304" pitchFamily="18" charset="-128"/>
              </a:rPr>
              <a:t>									</a:t>
            </a:r>
          </a:p>
          <a:p>
            <a:r>
              <a:rPr kumimoji="1" lang="ja-JP" altLang="en-US" sz="1851" b="1" dirty="0">
                <a:latin typeface="ＭＳ Ｐ明朝" panose="02020600040205080304" pitchFamily="18" charset="-128"/>
                <a:ea typeface="ＭＳ Ｐ明朝" panose="02020600040205080304" pitchFamily="18" charset="-128"/>
              </a:rPr>
              <a:t>＜継続＞</a:t>
            </a:r>
            <a:r>
              <a:rPr kumimoji="1" lang="ja-JP" altLang="en-US" sz="1851" dirty="0">
                <a:latin typeface="ＭＳ Ｐ明朝" panose="02020600040205080304" pitchFamily="18" charset="-128"/>
                <a:ea typeface="ＭＳ Ｐ明朝" panose="02020600040205080304" pitchFamily="18" charset="-128"/>
              </a:rPr>
              <a:t>３．</a:t>
            </a:r>
            <a:r>
              <a:rPr kumimoji="1" lang="en-US" altLang="ja-JP" sz="1851" dirty="0">
                <a:latin typeface="ＭＳ Ｐ明朝" panose="02020600040205080304" pitchFamily="18" charset="-128"/>
                <a:ea typeface="ＭＳ Ｐ明朝" panose="02020600040205080304" pitchFamily="18" charset="-128"/>
              </a:rPr>
              <a:t>QOL</a:t>
            </a:r>
            <a:r>
              <a:rPr kumimoji="1" lang="ja-JP" altLang="en-US" sz="1851" dirty="0">
                <a:latin typeface="ＭＳ Ｐ明朝" panose="02020600040205080304" pitchFamily="18" charset="-128"/>
                <a:ea typeface="ＭＳ Ｐ明朝" panose="02020600040205080304" pitchFamily="18" charset="-128"/>
              </a:rPr>
              <a:t>向上活動</a:t>
            </a:r>
            <a:endParaRPr kumimoji="1" lang="en-US" altLang="ja-JP" sz="1851" dirty="0">
              <a:latin typeface="ＭＳ Ｐ明朝" panose="02020600040205080304" pitchFamily="18" charset="-128"/>
              <a:ea typeface="ＭＳ Ｐ明朝" panose="02020600040205080304" pitchFamily="18" charset="-128"/>
            </a:endParaRPr>
          </a:p>
          <a:p>
            <a:r>
              <a:rPr kumimoji="1" lang="ja-JP" altLang="en-US" sz="1851" dirty="0">
                <a:latin typeface="ＭＳ Ｐ明朝" panose="02020600040205080304" pitchFamily="18" charset="-128"/>
                <a:ea typeface="ＭＳ Ｐ明朝" panose="02020600040205080304" pitchFamily="18" charset="-128"/>
              </a:rPr>
              <a:t>　　　　患者さんによって違う症状の現状を把握し、日常生活の過ごし方等を提案していくとともに、発症原　　因等を見出す為の調査を継続していきます。														</a:t>
            </a:r>
          </a:p>
          <a:p>
            <a:r>
              <a:rPr kumimoji="1" lang="ja-JP" altLang="en-US" sz="1851" dirty="0">
                <a:latin typeface="ＭＳ Ｐ明朝" panose="02020600040205080304" pitchFamily="18" charset="-128"/>
                <a:ea typeface="ＭＳ Ｐ明朝" panose="02020600040205080304" pitchFamily="18" charset="-128"/>
              </a:rPr>
              <a:t>		①痛みを軽減する為の	体の仕組みを学ぶ機会を継続する						</a:t>
            </a:r>
          </a:p>
          <a:p>
            <a:r>
              <a:rPr kumimoji="1" lang="ja-JP" altLang="en-US" sz="1851" dirty="0">
                <a:latin typeface="ＭＳ Ｐ明朝" panose="02020600040205080304" pitchFamily="18" charset="-128"/>
                <a:ea typeface="ＭＳ Ｐ明朝" panose="02020600040205080304" pitchFamily="18" charset="-128"/>
              </a:rPr>
              <a:t>			・筋肉、皮膚構造を理解し有効的な運動、食生活を発信する						</a:t>
            </a:r>
          </a:p>
          <a:p>
            <a:r>
              <a:rPr kumimoji="1" lang="ja-JP" altLang="en-US" sz="1851" dirty="0">
                <a:latin typeface="ＭＳ Ｐ明朝" panose="02020600040205080304" pitchFamily="18" charset="-128"/>
                <a:ea typeface="ＭＳ Ｐ明朝" panose="02020600040205080304" pitchFamily="18" charset="-128"/>
              </a:rPr>
              <a:t>		②生活習慣に関するアンケートを分析し多角的に検証する							</a:t>
            </a:r>
          </a:p>
          <a:p>
            <a:r>
              <a:rPr kumimoji="1" lang="ja-JP" altLang="en-US" sz="1851" dirty="0">
                <a:latin typeface="ＭＳ Ｐ明朝" panose="02020600040205080304" pitchFamily="18" charset="-128"/>
                <a:ea typeface="ＭＳ Ｐ明朝" panose="02020600040205080304" pitchFamily="18" charset="-128"/>
              </a:rPr>
              <a:t>			・発症や悪化に影響する要因の探究</a:t>
            </a:r>
            <a:endParaRPr kumimoji="1" lang="en-US" altLang="ja-JP" sz="1851" dirty="0">
              <a:latin typeface="ＭＳ Ｐ明朝" panose="02020600040205080304" pitchFamily="18" charset="-128"/>
              <a:ea typeface="ＭＳ Ｐ明朝" panose="02020600040205080304" pitchFamily="18" charset="-128"/>
            </a:endParaRPr>
          </a:p>
          <a:p>
            <a:endParaRPr kumimoji="1" lang="en-US" altLang="ja-JP" sz="1851" dirty="0">
              <a:latin typeface="ＭＳ Ｐ明朝" panose="02020600040205080304" pitchFamily="18" charset="-128"/>
              <a:ea typeface="ＭＳ Ｐ明朝" panose="02020600040205080304" pitchFamily="18" charset="-128"/>
            </a:endParaRPr>
          </a:p>
          <a:p>
            <a:r>
              <a:rPr kumimoji="1" lang="ja-JP" altLang="en-US" sz="1851" b="1" dirty="0">
                <a:latin typeface="ＭＳ Ｐ明朝" panose="02020600040205080304" pitchFamily="18" charset="-128"/>
                <a:ea typeface="ＭＳ Ｐ明朝" panose="02020600040205080304" pitchFamily="18" charset="-128"/>
              </a:rPr>
              <a:t>＜継続＞</a:t>
            </a:r>
            <a:r>
              <a:rPr kumimoji="1" lang="ja-JP" altLang="en-US" sz="1851" dirty="0">
                <a:latin typeface="ＭＳ Ｐ明朝" panose="02020600040205080304" pitchFamily="18" charset="-128"/>
                <a:ea typeface="ＭＳ Ｐ明朝" panose="02020600040205080304" pitchFamily="18" charset="-128"/>
              </a:rPr>
              <a:t>４．</a:t>
            </a:r>
            <a:r>
              <a:rPr kumimoji="1" lang="en-US" altLang="ja-JP" sz="1851" dirty="0">
                <a:latin typeface="ＭＳ Ｐ明朝" panose="02020600040205080304" pitchFamily="18" charset="-128"/>
                <a:ea typeface="ＭＳ Ｐ明朝" panose="02020600040205080304" pitchFamily="18" charset="-128"/>
              </a:rPr>
              <a:t>PAO</a:t>
            </a:r>
            <a:r>
              <a:rPr kumimoji="1" lang="ja-JP" altLang="en-US" sz="1851" dirty="0">
                <a:latin typeface="ＭＳ Ｐ明朝" panose="02020600040205080304" pitchFamily="18" charset="-128"/>
                <a:ea typeface="ＭＳ Ｐ明朝" panose="02020600040205080304" pitchFamily="18" charset="-128"/>
              </a:rPr>
              <a:t>難病指定に向けた協力活動の強化</a:t>
            </a:r>
            <a:endParaRPr kumimoji="1" lang="en-US" altLang="ja-JP" sz="1851" dirty="0">
              <a:latin typeface="ＭＳ Ｐ明朝" panose="02020600040205080304" pitchFamily="18" charset="-128"/>
              <a:ea typeface="ＭＳ Ｐ明朝" panose="02020600040205080304" pitchFamily="18" charset="-128"/>
            </a:endParaRPr>
          </a:p>
          <a:p>
            <a:r>
              <a:rPr kumimoji="1" lang="ja-JP" altLang="en-US" sz="1851" dirty="0">
                <a:latin typeface="ＭＳ Ｐ明朝" panose="02020600040205080304" pitchFamily="18" charset="-128"/>
                <a:ea typeface="ＭＳ Ｐ明朝" panose="02020600040205080304" pitchFamily="18" charset="-128"/>
              </a:rPr>
              <a:t>　　　　昨年から全国の指定された病院で患者さんの現状調査が開始されました（レジストリー研究：責任医師　冨田哲也先生）。これは、難病指定に向けて皮膚科、整形外科が連携し</a:t>
            </a:r>
            <a:r>
              <a:rPr kumimoji="1" lang="en-US" altLang="ja-JP" sz="1851" dirty="0">
                <a:latin typeface="ＭＳ Ｐ明朝" panose="02020600040205080304" pitchFamily="18" charset="-128"/>
                <a:ea typeface="ＭＳ Ｐ明朝" panose="02020600040205080304" pitchFamily="18" charset="-128"/>
              </a:rPr>
              <a:t>5</a:t>
            </a:r>
            <a:r>
              <a:rPr kumimoji="1" lang="ja-JP" altLang="en-US" sz="1851" dirty="0">
                <a:latin typeface="ＭＳ Ｐ明朝" panose="02020600040205080304" pitchFamily="18" charset="-128"/>
                <a:ea typeface="ＭＳ Ｐ明朝" panose="02020600040205080304" pitchFamily="18" charset="-128"/>
              </a:rPr>
              <a:t>年かけて患者さんの症状などを追跡調査するものです。難病指定には患者会の存在と協力が必然である事から、</a:t>
            </a:r>
            <a:r>
              <a:rPr kumimoji="1" lang="en-US" altLang="ja-JP" sz="1851" dirty="0">
                <a:latin typeface="ＭＳ Ｐ明朝" panose="02020600040205080304" pitchFamily="18" charset="-128"/>
                <a:ea typeface="ＭＳ Ｐ明朝" panose="02020600040205080304" pitchFamily="18" charset="-128"/>
              </a:rPr>
              <a:t>PAO</a:t>
            </a:r>
            <a:r>
              <a:rPr kumimoji="1" lang="ja-JP" altLang="en-US" sz="1851" dirty="0">
                <a:latin typeface="ＭＳ Ｐ明朝" panose="02020600040205080304" pitchFamily="18" charset="-128"/>
                <a:ea typeface="ＭＳ Ｐ明朝" panose="02020600040205080304" pitchFamily="18" charset="-128"/>
              </a:rPr>
              <a:t>患者さんにレジストリー研究の主旨を広くご理解・ご協力頂き、更に難病指定へ向けた活動を支援して行きます。ほかにも複数のレジストリー研究が実施されているため、この研究か否かの質問があった場合は、わかる範囲でお答えして参ります。</a:t>
            </a:r>
            <a:endParaRPr kumimoji="1" lang="en-US" altLang="ja-JP" sz="1851" dirty="0">
              <a:latin typeface="ＭＳ Ｐ明朝" panose="02020600040205080304" pitchFamily="18" charset="-128"/>
              <a:ea typeface="ＭＳ Ｐ明朝" panose="02020600040205080304" pitchFamily="18" charset="-128"/>
            </a:endParaRPr>
          </a:p>
          <a:p>
            <a:endParaRPr kumimoji="1" lang="en-US" altLang="ja-JP" sz="1851" dirty="0">
              <a:latin typeface="ＭＳ Ｐ明朝" panose="02020600040205080304" pitchFamily="18" charset="-128"/>
              <a:ea typeface="ＭＳ Ｐ明朝" panose="02020600040205080304" pitchFamily="18" charset="-128"/>
            </a:endParaRPr>
          </a:p>
          <a:p>
            <a:endParaRPr kumimoji="1" lang="en-US" altLang="ja-JP" sz="1851" dirty="0">
              <a:latin typeface="ＭＳ Ｐ明朝" panose="02020600040205080304" pitchFamily="18" charset="-128"/>
              <a:ea typeface="ＭＳ Ｐ明朝" panose="02020600040205080304" pitchFamily="18" charset="-128"/>
            </a:endParaRPr>
          </a:p>
          <a:p>
            <a:endParaRPr kumimoji="1" lang="en-US" altLang="ja-JP" sz="1851" dirty="0">
              <a:latin typeface="ＭＳ Ｐ明朝" panose="02020600040205080304" pitchFamily="18" charset="-128"/>
              <a:ea typeface="ＭＳ Ｐ明朝" panose="02020600040205080304" pitchFamily="18" charset="-128"/>
            </a:endParaRPr>
          </a:p>
          <a:p>
            <a:endParaRPr kumimoji="1" lang="en-US" altLang="ja-JP" sz="1851" dirty="0">
              <a:latin typeface="ＭＳ Ｐ明朝" panose="02020600040205080304" pitchFamily="18" charset="-128"/>
              <a:ea typeface="ＭＳ Ｐ明朝" panose="02020600040205080304" pitchFamily="18" charset="-128"/>
            </a:endParaRPr>
          </a:p>
          <a:p>
            <a:endParaRPr kumimoji="1" lang="en-US" altLang="ja-JP" sz="1851" dirty="0">
              <a:latin typeface="ＭＳ Ｐ明朝" panose="02020600040205080304" pitchFamily="18" charset="-128"/>
              <a:ea typeface="ＭＳ Ｐ明朝" panose="02020600040205080304" pitchFamily="18" charset="-128"/>
            </a:endParaRPr>
          </a:p>
          <a:p>
            <a:r>
              <a:rPr kumimoji="1" lang="ja-JP" altLang="en-US" sz="1851" dirty="0">
                <a:latin typeface="ＭＳ Ｐ明朝" panose="02020600040205080304" pitchFamily="18" charset="-128"/>
                <a:ea typeface="ＭＳ Ｐ明朝" panose="02020600040205080304" pitchFamily="18" charset="-128"/>
              </a:rPr>
              <a:t>	</a:t>
            </a:r>
            <a:r>
              <a:rPr kumimoji="1" lang="ja-JP" altLang="en-US" sz="1900" dirty="0"/>
              <a:t>	</a:t>
            </a:r>
            <a:r>
              <a:rPr kumimoji="1" lang="ja-JP" altLang="en-US" dirty="0"/>
              <a:t>		</a:t>
            </a:r>
          </a:p>
        </p:txBody>
      </p:sp>
      <p:sp>
        <p:nvSpPr>
          <p:cNvPr id="5" name="テキスト ボックス 4">
            <a:extLst>
              <a:ext uri="{FF2B5EF4-FFF2-40B4-BE49-F238E27FC236}">
                <a16:creationId xmlns:a16="http://schemas.microsoft.com/office/drawing/2014/main" id="{362A8600-CD9D-4B3D-BF21-30D71AB01343}"/>
              </a:ext>
            </a:extLst>
          </p:cNvPr>
          <p:cNvSpPr txBox="1"/>
          <p:nvPr/>
        </p:nvSpPr>
        <p:spPr>
          <a:xfrm>
            <a:off x="10907848" y="15659104"/>
            <a:ext cx="933956" cy="369332"/>
          </a:xfrm>
          <a:prstGeom prst="rect">
            <a:avLst/>
          </a:prstGeom>
          <a:noFill/>
        </p:spPr>
        <p:txBody>
          <a:bodyPr wrap="square" rtlCol="0">
            <a:spAutoFit/>
          </a:bodyPr>
          <a:lstStyle/>
          <a:p>
            <a:pPr algn="ctr"/>
            <a:r>
              <a:rPr kumimoji="1" lang="en-US" altLang="ja-JP" dirty="0">
                <a:solidFill>
                  <a:prstClr val="black"/>
                </a:solidFill>
                <a:latin typeface="ＭＳ Ｐゴシック" panose="020B0600070205080204" pitchFamily="50" charset="-128"/>
                <a:ea typeface="ＭＳ Ｐゴシック" panose="020B0600070205080204" pitchFamily="50" charset="-128"/>
              </a:rPr>
              <a:t>4</a:t>
            </a:r>
            <a:endParaRPr kumimoji="1" lang="ja-JP" altLang="en-US" dirty="0">
              <a:solidFill>
                <a:prstClr val="black"/>
              </a:solidFill>
              <a:latin typeface="ＭＳ Ｐゴシック" panose="020B0600070205080204" pitchFamily="50" charset="-128"/>
              <a:ea typeface="ＭＳ Ｐゴシック" panose="020B0600070205080204" pitchFamily="50" charset="-128"/>
            </a:endParaRPr>
          </a:p>
        </p:txBody>
      </p:sp>
      <p:sp>
        <p:nvSpPr>
          <p:cNvPr id="6" name="テキスト ボックス 5">
            <a:extLst>
              <a:ext uri="{FF2B5EF4-FFF2-40B4-BE49-F238E27FC236}">
                <a16:creationId xmlns:a16="http://schemas.microsoft.com/office/drawing/2014/main" id="{950F0436-DCB4-43A2-AB4B-E89082008AAC}"/>
              </a:ext>
            </a:extLst>
          </p:cNvPr>
          <p:cNvSpPr txBox="1"/>
          <p:nvPr/>
        </p:nvSpPr>
        <p:spPr>
          <a:xfrm>
            <a:off x="838200" y="842998"/>
            <a:ext cx="2598683" cy="369332"/>
          </a:xfrm>
          <a:prstGeom prst="rect">
            <a:avLst/>
          </a:prstGeom>
          <a:noFill/>
        </p:spPr>
        <p:txBody>
          <a:bodyPr wrap="square" rtlCol="0">
            <a:spAutoFit/>
          </a:bodyPr>
          <a:lstStyle/>
          <a:p>
            <a:r>
              <a:rPr kumimoji="1" lang="ja-JP" altLang="en-US" dirty="0">
                <a:latin typeface="ＭＳ Ｐ明朝" panose="02020600040205080304" pitchFamily="18" charset="-128"/>
                <a:ea typeface="ＭＳ Ｐ明朝" panose="02020600040205080304" pitchFamily="18" charset="-128"/>
              </a:rPr>
              <a:t>第</a:t>
            </a:r>
            <a:r>
              <a:rPr kumimoji="1" lang="en-US" altLang="ja-JP" dirty="0">
                <a:latin typeface="ＭＳ Ｐ明朝" panose="02020600040205080304" pitchFamily="18" charset="-128"/>
                <a:ea typeface="ＭＳ Ｐ明朝" panose="02020600040205080304" pitchFamily="18" charset="-128"/>
              </a:rPr>
              <a:t>2</a:t>
            </a:r>
            <a:r>
              <a:rPr kumimoji="1" lang="ja-JP" altLang="en-US" dirty="0">
                <a:latin typeface="ＭＳ Ｐ明朝" panose="02020600040205080304" pitchFamily="18" charset="-128"/>
                <a:ea typeface="ＭＳ Ｐ明朝" panose="02020600040205080304" pitchFamily="18" charset="-128"/>
              </a:rPr>
              <a:t>号議案</a:t>
            </a:r>
          </a:p>
        </p:txBody>
      </p:sp>
    </p:spTree>
    <p:extLst>
      <p:ext uri="{BB962C8B-B14F-4D97-AF65-F5344CB8AC3E}">
        <p14:creationId xmlns:p14="http://schemas.microsoft.com/office/powerpoint/2010/main" val="3541908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6D443327-8070-409B-BA65-0A9040840F17}"/>
              </a:ext>
            </a:extLst>
          </p:cNvPr>
          <p:cNvSpPr txBox="1"/>
          <p:nvPr/>
        </p:nvSpPr>
        <p:spPr>
          <a:xfrm>
            <a:off x="945933" y="1387367"/>
            <a:ext cx="9553903" cy="584775"/>
          </a:xfrm>
          <a:prstGeom prst="rect">
            <a:avLst/>
          </a:prstGeom>
          <a:noFill/>
        </p:spPr>
        <p:txBody>
          <a:bodyPr wrap="square" rtlCol="0">
            <a:spAutoFit/>
          </a:bodyPr>
          <a:lstStyle/>
          <a:p>
            <a:r>
              <a:rPr kumimoji="1" lang="ja-JP" altLang="en-US" sz="3200" dirty="0">
                <a:solidFill>
                  <a:prstClr val="black"/>
                </a:solidFill>
                <a:latin typeface="ＭＳ Ｐ明朝" panose="02020600040205080304" pitchFamily="18" charset="-128"/>
                <a:ea typeface="ＭＳ Ｐ明朝" panose="02020600040205080304" pitchFamily="18" charset="-128"/>
              </a:rPr>
              <a:t>（３）</a:t>
            </a:r>
            <a:r>
              <a:rPr kumimoji="1" lang="ja-JP" altLang="en-US" sz="3200" dirty="0">
                <a:latin typeface="ＭＳ Ｐ明朝" panose="02020600040205080304" pitchFamily="18" charset="-128"/>
                <a:ea typeface="ＭＳ Ｐ明朝" panose="02020600040205080304" pitchFamily="18" charset="-128"/>
              </a:rPr>
              <a:t>第</a:t>
            </a:r>
            <a:r>
              <a:rPr kumimoji="1" lang="en-US" altLang="ja-JP" sz="3200" dirty="0">
                <a:latin typeface="ＭＳ Ｐ明朝" panose="02020600040205080304" pitchFamily="18" charset="-128"/>
                <a:ea typeface="ＭＳ Ｐ明朝" panose="02020600040205080304" pitchFamily="18" charset="-128"/>
              </a:rPr>
              <a:t>4</a:t>
            </a:r>
            <a:r>
              <a:rPr kumimoji="1" lang="ja-JP" altLang="en-US" sz="3200" dirty="0">
                <a:latin typeface="ＭＳ Ｐ明朝" panose="02020600040205080304" pitchFamily="18" charset="-128"/>
                <a:ea typeface="ＭＳ Ｐ明朝" panose="02020600040205080304" pitchFamily="18" charset="-128"/>
              </a:rPr>
              <a:t>期収支予算書　　　</a:t>
            </a:r>
            <a:endParaRPr kumimoji="1" lang="ja-JP" altLang="en-US" sz="3200" dirty="0"/>
          </a:p>
        </p:txBody>
      </p:sp>
      <p:sp>
        <p:nvSpPr>
          <p:cNvPr id="7" name="テキスト ボックス 6">
            <a:extLst>
              <a:ext uri="{FF2B5EF4-FFF2-40B4-BE49-F238E27FC236}">
                <a16:creationId xmlns:a16="http://schemas.microsoft.com/office/drawing/2014/main" id="{5A718B76-F230-405D-95A2-A26C47D27DBF}"/>
              </a:ext>
            </a:extLst>
          </p:cNvPr>
          <p:cNvSpPr txBox="1"/>
          <p:nvPr/>
        </p:nvSpPr>
        <p:spPr>
          <a:xfrm>
            <a:off x="10875163" y="15665534"/>
            <a:ext cx="933956" cy="369332"/>
          </a:xfrm>
          <a:prstGeom prst="rect">
            <a:avLst/>
          </a:prstGeom>
          <a:noFill/>
        </p:spPr>
        <p:txBody>
          <a:bodyPr wrap="square" rtlCol="0">
            <a:spAutoFit/>
          </a:bodyPr>
          <a:lstStyle/>
          <a:p>
            <a:pPr algn="ctr"/>
            <a:r>
              <a:rPr kumimoji="1" lang="en-US" altLang="ja-JP" dirty="0">
                <a:solidFill>
                  <a:prstClr val="black"/>
                </a:solidFill>
                <a:ea typeface="ＭＳ Ｐゴシック" panose="020B0600070205080204" pitchFamily="50" charset="-128"/>
              </a:rPr>
              <a:t>5</a:t>
            </a:r>
          </a:p>
        </p:txBody>
      </p:sp>
      <p:sp>
        <p:nvSpPr>
          <p:cNvPr id="5" name="テキスト ボックス 4">
            <a:extLst>
              <a:ext uri="{FF2B5EF4-FFF2-40B4-BE49-F238E27FC236}">
                <a16:creationId xmlns:a16="http://schemas.microsoft.com/office/drawing/2014/main" id="{08671A86-50D1-4BD7-9909-40AE82FDD6AD}"/>
              </a:ext>
            </a:extLst>
          </p:cNvPr>
          <p:cNvSpPr txBox="1"/>
          <p:nvPr/>
        </p:nvSpPr>
        <p:spPr>
          <a:xfrm>
            <a:off x="945933" y="725648"/>
            <a:ext cx="2598683" cy="369332"/>
          </a:xfrm>
          <a:prstGeom prst="rect">
            <a:avLst/>
          </a:prstGeom>
          <a:noFill/>
        </p:spPr>
        <p:txBody>
          <a:bodyPr wrap="square" rtlCol="0">
            <a:spAutoFit/>
          </a:bodyPr>
          <a:lstStyle/>
          <a:p>
            <a:r>
              <a:rPr kumimoji="1" lang="ja-JP" altLang="en-US" dirty="0">
                <a:latin typeface="ＭＳ Ｐ明朝" panose="02020600040205080304" pitchFamily="18" charset="-128"/>
                <a:ea typeface="ＭＳ Ｐ明朝" panose="02020600040205080304" pitchFamily="18" charset="-128"/>
              </a:rPr>
              <a:t>第</a:t>
            </a:r>
            <a:r>
              <a:rPr kumimoji="1" lang="en-US" altLang="ja-JP" dirty="0">
                <a:latin typeface="ＭＳ Ｐ明朝" panose="02020600040205080304" pitchFamily="18" charset="-128"/>
                <a:ea typeface="ＭＳ Ｐ明朝" panose="02020600040205080304" pitchFamily="18" charset="-128"/>
              </a:rPr>
              <a:t>3</a:t>
            </a:r>
            <a:r>
              <a:rPr kumimoji="1" lang="ja-JP" altLang="en-US" dirty="0">
                <a:latin typeface="ＭＳ Ｐ明朝" panose="02020600040205080304" pitchFamily="18" charset="-128"/>
                <a:ea typeface="ＭＳ Ｐ明朝" panose="02020600040205080304" pitchFamily="18" charset="-128"/>
              </a:rPr>
              <a:t>号議案</a:t>
            </a:r>
          </a:p>
        </p:txBody>
      </p:sp>
      <p:graphicFrame>
        <p:nvGraphicFramePr>
          <p:cNvPr id="3" name="表 2">
            <a:extLst>
              <a:ext uri="{FF2B5EF4-FFF2-40B4-BE49-F238E27FC236}">
                <a16:creationId xmlns:a16="http://schemas.microsoft.com/office/drawing/2014/main" id="{6366FB43-4F31-84BF-2E33-DA55A0875C4A}"/>
              </a:ext>
            </a:extLst>
          </p:cNvPr>
          <p:cNvGraphicFramePr>
            <a:graphicFrameLocks noGrp="1"/>
          </p:cNvGraphicFramePr>
          <p:nvPr>
            <p:extLst>
              <p:ext uri="{D42A27DB-BD31-4B8C-83A1-F6EECF244321}">
                <p14:modId xmlns:p14="http://schemas.microsoft.com/office/powerpoint/2010/main" val="2184888813"/>
              </p:ext>
            </p:extLst>
          </p:nvPr>
        </p:nvGraphicFramePr>
        <p:xfrm>
          <a:off x="1559263" y="1972142"/>
          <a:ext cx="9315900" cy="12327512"/>
        </p:xfrm>
        <a:graphic>
          <a:graphicData uri="http://schemas.openxmlformats.org/drawingml/2006/table">
            <a:tbl>
              <a:tblPr/>
              <a:tblGrid>
                <a:gridCol w="343463">
                  <a:extLst>
                    <a:ext uri="{9D8B030D-6E8A-4147-A177-3AD203B41FA5}">
                      <a16:colId xmlns:a16="http://schemas.microsoft.com/office/drawing/2014/main" val="668303978"/>
                    </a:ext>
                  </a:extLst>
                </a:gridCol>
                <a:gridCol w="2086219">
                  <a:extLst>
                    <a:ext uri="{9D8B030D-6E8A-4147-A177-3AD203B41FA5}">
                      <a16:colId xmlns:a16="http://schemas.microsoft.com/office/drawing/2014/main" val="1374357914"/>
                    </a:ext>
                  </a:extLst>
                </a:gridCol>
                <a:gridCol w="1339929">
                  <a:extLst>
                    <a:ext uri="{9D8B030D-6E8A-4147-A177-3AD203B41FA5}">
                      <a16:colId xmlns:a16="http://schemas.microsoft.com/office/drawing/2014/main" val="1908903071"/>
                    </a:ext>
                  </a:extLst>
                </a:gridCol>
                <a:gridCol w="5546289">
                  <a:extLst>
                    <a:ext uri="{9D8B030D-6E8A-4147-A177-3AD203B41FA5}">
                      <a16:colId xmlns:a16="http://schemas.microsoft.com/office/drawing/2014/main" val="1282519970"/>
                    </a:ext>
                  </a:extLst>
                </a:gridCol>
              </a:tblGrid>
              <a:tr h="501092">
                <a:tc>
                  <a:txBody>
                    <a:bodyPr/>
                    <a:lstStyle/>
                    <a:p>
                      <a:pPr algn="ctr" fontAlgn="b"/>
                      <a:r>
                        <a:rPr lang="ja-JP" altLang="en-US" sz="10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ja-JP" altLang="en-US" sz="1700" b="0" i="0" u="none" strike="noStrike">
                          <a:effectLst/>
                          <a:latin typeface="ＭＳ Ｐ明朝" panose="02020600040205080304" pitchFamily="18" charset="-128"/>
                          <a:ea typeface="ＭＳ Ｐ明朝" panose="02020600040205080304" pitchFamily="18" charset="-128"/>
                        </a:rPr>
                        <a:t>（自</a:t>
                      </a:r>
                      <a:r>
                        <a:rPr lang="en-US" altLang="ja-JP" sz="1700" b="0" i="0" u="none" strike="noStrike">
                          <a:effectLst/>
                          <a:latin typeface="ＭＳ Ｐ明朝" panose="02020600040205080304" pitchFamily="18" charset="-128"/>
                          <a:ea typeface="ＭＳ Ｐ明朝" panose="02020600040205080304" pitchFamily="18" charset="-128"/>
                        </a:rPr>
                        <a:t>2023</a:t>
                      </a:r>
                      <a:r>
                        <a:rPr lang="ja-JP" altLang="en-US" sz="1700" b="0" i="0" u="none" strike="noStrike">
                          <a:effectLst/>
                          <a:latin typeface="ＭＳ Ｐ明朝" panose="02020600040205080304" pitchFamily="18" charset="-128"/>
                          <a:ea typeface="ＭＳ Ｐ明朝" panose="02020600040205080304" pitchFamily="18" charset="-128"/>
                        </a:rPr>
                        <a:t>年</a:t>
                      </a:r>
                      <a:r>
                        <a:rPr lang="en-US" altLang="ja-JP" sz="1700" b="0" i="0" u="none" strike="noStrike">
                          <a:effectLst/>
                          <a:latin typeface="ＭＳ Ｐ明朝" panose="02020600040205080304" pitchFamily="18" charset="-128"/>
                          <a:ea typeface="ＭＳ Ｐ明朝" panose="02020600040205080304" pitchFamily="18" charset="-128"/>
                        </a:rPr>
                        <a:t>9</a:t>
                      </a:r>
                      <a:r>
                        <a:rPr lang="ja-JP" altLang="en-US" sz="1700" b="0" i="0" u="none" strike="noStrike">
                          <a:effectLst/>
                          <a:latin typeface="ＭＳ Ｐ明朝" panose="02020600040205080304" pitchFamily="18" charset="-128"/>
                          <a:ea typeface="ＭＳ Ｐ明朝" panose="02020600040205080304" pitchFamily="18" charset="-128"/>
                        </a:rPr>
                        <a:t>月</a:t>
                      </a:r>
                      <a:r>
                        <a:rPr lang="en-US" altLang="ja-JP" sz="1700" b="0" i="0" u="none" strike="noStrike">
                          <a:effectLst/>
                          <a:latin typeface="ＭＳ Ｐ明朝" panose="02020600040205080304" pitchFamily="18" charset="-128"/>
                          <a:ea typeface="ＭＳ Ｐ明朝" panose="02020600040205080304" pitchFamily="18" charset="-128"/>
                        </a:rPr>
                        <a:t>1</a:t>
                      </a:r>
                      <a:r>
                        <a:rPr lang="ja-JP" altLang="en-US" sz="1700" b="0" i="0" u="none" strike="noStrike">
                          <a:effectLst/>
                          <a:latin typeface="ＭＳ Ｐ明朝" panose="02020600040205080304" pitchFamily="18" charset="-128"/>
                          <a:ea typeface="ＭＳ Ｐ明朝" panose="02020600040205080304" pitchFamily="18" charset="-128"/>
                        </a:rPr>
                        <a:t>日～至</a:t>
                      </a:r>
                      <a:r>
                        <a:rPr lang="en-US" altLang="ja-JP" sz="1700" b="0" i="0" u="none" strike="noStrike">
                          <a:effectLst/>
                          <a:latin typeface="ＭＳ Ｐ明朝" panose="02020600040205080304" pitchFamily="18" charset="-128"/>
                          <a:ea typeface="ＭＳ Ｐ明朝" panose="02020600040205080304" pitchFamily="18" charset="-128"/>
                        </a:rPr>
                        <a:t>2024</a:t>
                      </a:r>
                      <a:r>
                        <a:rPr lang="ja-JP" altLang="en-US" sz="1700" b="0" i="0" u="none" strike="noStrike">
                          <a:effectLst/>
                          <a:latin typeface="ＭＳ Ｐ明朝" panose="02020600040205080304" pitchFamily="18" charset="-128"/>
                          <a:ea typeface="ＭＳ Ｐ明朝" panose="02020600040205080304" pitchFamily="18" charset="-128"/>
                        </a:rPr>
                        <a:t>年</a:t>
                      </a:r>
                      <a:r>
                        <a:rPr lang="en-US" altLang="ja-JP" sz="1700" b="0" i="0" u="none" strike="noStrike">
                          <a:effectLst/>
                          <a:latin typeface="ＭＳ Ｐ明朝" panose="02020600040205080304" pitchFamily="18" charset="-128"/>
                          <a:ea typeface="ＭＳ Ｐ明朝" panose="02020600040205080304" pitchFamily="18" charset="-128"/>
                        </a:rPr>
                        <a:t>8</a:t>
                      </a:r>
                      <a:r>
                        <a:rPr lang="ja-JP" altLang="en-US" sz="1700" b="0" i="0" u="none" strike="noStrike">
                          <a:effectLst/>
                          <a:latin typeface="ＭＳ Ｐ明朝" panose="02020600040205080304" pitchFamily="18" charset="-128"/>
                          <a:ea typeface="ＭＳ Ｐ明朝" panose="02020600040205080304" pitchFamily="18" charset="-128"/>
                        </a:rPr>
                        <a:t>月</a:t>
                      </a:r>
                      <a:r>
                        <a:rPr lang="en-US" altLang="ja-JP" sz="1700" b="0" i="0" u="none" strike="noStrike">
                          <a:effectLst/>
                          <a:latin typeface="ＭＳ Ｐ明朝" panose="02020600040205080304" pitchFamily="18" charset="-128"/>
                          <a:ea typeface="ＭＳ Ｐ明朝" panose="02020600040205080304" pitchFamily="18" charset="-128"/>
                        </a:rPr>
                        <a:t>31</a:t>
                      </a:r>
                      <a:r>
                        <a:rPr lang="ja-JP" altLang="en-US" sz="1700" b="0" i="0" u="none" strike="noStrike">
                          <a:effectLst/>
                          <a:latin typeface="ＭＳ Ｐ明朝" panose="02020600040205080304" pitchFamily="18" charset="-128"/>
                          <a:ea typeface="ＭＳ Ｐ明朝" panose="02020600040205080304" pitchFamily="18" charset="-128"/>
                        </a:rPr>
                        <a:t>日）</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5890683"/>
                  </a:ext>
                </a:extLst>
              </a:tr>
              <a:tr h="294760">
                <a:tc>
                  <a:txBody>
                    <a:bodyPr/>
                    <a:lstStyle/>
                    <a:p>
                      <a:pPr algn="l" fontAlgn="b"/>
                      <a:r>
                        <a:rPr lang="ja-JP" altLang="en-US" sz="10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400" b="0" i="0" u="none" strike="noStrike">
                          <a:effectLst/>
                          <a:latin typeface="ＭＳ Ｐ明朝" panose="02020600040205080304" pitchFamily="18" charset="-128"/>
                          <a:ea typeface="ＭＳ Ｐ明朝" panose="02020600040205080304" pitchFamily="18" charset="-128"/>
                        </a:rPr>
                        <a:t>項目</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400" b="0" i="0" u="none" strike="noStrike">
                          <a:effectLst/>
                          <a:latin typeface="ＭＳ Ｐ明朝" panose="02020600040205080304" pitchFamily="18" charset="-128"/>
                          <a:ea typeface="ＭＳ Ｐ明朝" panose="02020600040205080304" pitchFamily="18" charset="-128"/>
                        </a:rPr>
                        <a:t>予算額</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400" b="0" i="0" u="none" strike="noStrike">
                          <a:effectLst/>
                          <a:latin typeface="ＭＳ Ｐ明朝" panose="02020600040205080304" pitchFamily="18" charset="-128"/>
                          <a:ea typeface="ＭＳ Ｐ明朝" panose="02020600040205080304" pitchFamily="18" charset="-128"/>
                        </a:rPr>
                        <a:t>摘要</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217124"/>
                  </a:ext>
                </a:extLst>
              </a:tr>
              <a:tr h="411845">
                <a:tc rowSpan="9">
                  <a:txBody>
                    <a:bodyPr/>
                    <a:lstStyle/>
                    <a:p>
                      <a:pPr algn="ctr" fontAlgn="ctr"/>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dirty="0">
                          <a:effectLst/>
                          <a:latin typeface="ＭＳ Ｐ明朝" panose="02020600040205080304" pitchFamily="18" charset="-128"/>
                          <a:ea typeface="ＭＳ Ｐ明朝" panose="02020600040205080304" pitchFamily="18" charset="-128"/>
                        </a:rPr>
                        <a:t>入会金</a:t>
                      </a:r>
                      <a:r>
                        <a:rPr lang="en-US" altLang="ja-JP" sz="1600" b="0" i="0" u="none" strike="noStrike" dirty="0">
                          <a:effectLst/>
                          <a:latin typeface="ＭＳ Ｐ明朝" panose="02020600040205080304" pitchFamily="18" charset="-128"/>
                          <a:ea typeface="ＭＳ Ｐ明朝" panose="02020600040205080304" pitchFamily="18" charset="-128"/>
                        </a:rPr>
                        <a:t>(</a:t>
                      </a:r>
                      <a:r>
                        <a:rPr lang="ja-JP" altLang="en-US" sz="1600" b="0" i="0" u="none" strike="noStrike" dirty="0">
                          <a:effectLst/>
                          <a:latin typeface="ＭＳ Ｐ明朝" panose="02020600040205080304" pitchFamily="18" charset="-128"/>
                          <a:ea typeface="ＭＳ Ｐ明朝" panose="02020600040205080304" pitchFamily="18" charset="-128"/>
                        </a:rPr>
                        <a:t>新規）</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600" b="0" i="0" u="none" strike="noStrike">
                          <a:effectLst/>
                          <a:latin typeface="ＭＳ Ｐ明朝" panose="02020600040205080304" pitchFamily="18" charset="-128"/>
                          <a:ea typeface="ＭＳ Ｐ明朝" panose="02020600040205080304" pitchFamily="18" charset="-128"/>
                        </a:rPr>
                        <a:t>30,000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新規</a:t>
                      </a:r>
                      <a:r>
                        <a:rPr lang="en-US" altLang="ja-JP" sz="1600" b="0" i="0" u="none" strike="noStrike">
                          <a:effectLst/>
                          <a:latin typeface="ＭＳ Ｐ明朝" panose="02020600040205080304" pitchFamily="18" charset="-128"/>
                          <a:ea typeface="ＭＳ Ｐ明朝" panose="02020600040205080304" pitchFamily="18" charset="-128"/>
                        </a:rPr>
                        <a:t>30</a:t>
                      </a:r>
                      <a:r>
                        <a:rPr lang="ja-JP" altLang="en-US" sz="1600" b="0" i="0" u="none" strike="noStrike">
                          <a:effectLst/>
                          <a:latin typeface="ＭＳ Ｐ明朝" panose="02020600040205080304" pitchFamily="18" charset="-128"/>
                          <a:ea typeface="ＭＳ Ｐ明朝" panose="02020600040205080304" pitchFamily="18" charset="-128"/>
                        </a:rPr>
                        <a:t>名</a:t>
                      </a:r>
                      <a:r>
                        <a:rPr lang="en-US" altLang="ja-JP" sz="1600" b="0" i="0" u="none" strike="noStrike">
                          <a:effectLst/>
                          <a:latin typeface="ＭＳ Ｐ明朝" panose="02020600040205080304" pitchFamily="18" charset="-128"/>
                          <a:ea typeface="ＭＳ Ｐ明朝" panose="02020600040205080304" pitchFamily="18" charset="-128"/>
                        </a:rPr>
                        <a:t>×</a:t>
                      </a:r>
                      <a:r>
                        <a:rPr lang="ja-JP" altLang="en-US" sz="1600" b="0" i="0" u="none" strike="noStrike">
                          <a:effectLst/>
                          <a:latin typeface="ＭＳ Ｐ明朝" panose="02020600040205080304" pitchFamily="18" charset="-128"/>
                          <a:ea typeface="ＭＳ Ｐ明朝" panose="02020600040205080304" pitchFamily="18" charset="-128"/>
                        </a:rPr>
                        <a:t>￥</a:t>
                      </a:r>
                      <a:r>
                        <a:rPr lang="en-US" altLang="ja-JP" sz="1600" b="0" i="0" u="none" strike="noStrike">
                          <a:effectLst/>
                          <a:latin typeface="ＭＳ Ｐ明朝" panose="02020600040205080304" pitchFamily="18" charset="-128"/>
                          <a:ea typeface="ＭＳ Ｐ明朝" panose="02020600040205080304" pitchFamily="18" charset="-128"/>
                        </a:rPr>
                        <a:t>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4028921"/>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新規年会費</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600" b="0" i="0" u="none" strike="noStrike">
                          <a:effectLst/>
                          <a:latin typeface="ＭＳ Ｐ明朝" panose="02020600040205080304" pitchFamily="18" charset="-128"/>
                          <a:ea typeface="ＭＳ Ｐ明朝" panose="02020600040205080304" pitchFamily="18" charset="-128"/>
                        </a:rPr>
                        <a:t>67,500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全期</a:t>
                      </a:r>
                      <a:r>
                        <a:rPr lang="en-US" altLang="ja-JP" sz="1600" b="0" i="0" u="none" strike="noStrike">
                          <a:effectLst/>
                          <a:latin typeface="ＭＳ Ｐ明朝" panose="02020600040205080304" pitchFamily="18" charset="-128"/>
                          <a:ea typeface="ＭＳ Ｐ明朝" panose="02020600040205080304" pitchFamily="18" charset="-128"/>
                        </a:rPr>
                        <a:t>15</a:t>
                      </a:r>
                      <a:r>
                        <a:rPr lang="ja-JP" altLang="en-US" sz="1600" b="0" i="0" u="none" strike="noStrike">
                          <a:effectLst/>
                          <a:latin typeface="ＭＳ Ｐ明朝" panose="02020600040205080304" pitchFamily="18" charset="-128"/>
                          <a:ea typeface="ＭＳ Ｐ明朝" panose="02020600040205080304" pitchFamily="18" charset="-128"/>
                        </a:rPr>
                        <a:t>名</a:t>
                      </a:r>
                      <a:r>
                        <a:rPr lang="en-US" altLang="ja-JP" sz="1600" b="0" i="0" u="none" strike="noStrike">
                          <a:effectLst/>
                          <a:latin typeface="ＭＳ Ｐ明朝" panose="02020600040205080304" pitchFamily="18" charset="-128"/>
                          <a:ea typeface="ＭＳ Ｐ明朝" panose="02020600040205080304" pitchFamily="18" charset="-128"/>
                        </a:rPr>
                        <a:t>×</a:t>
                      </a:r>
                      <a:r>
                        <a:rPr lang="ja-JP" altLang="en-US" sz="1600" b="0" i="0" u="none" strike="noStrike">
                          <a:effectLst/>
                          <a:latin typeface="ＭＳ Ｐ明朝" panose="02020600040205080304" pitchFamily="18" charset="-128"/>
                          <a:ea typeface="ＭＳ Ｐ明朝" panose="02020600040205080304" pitchFamily="18" charset="-128"/>
                        </a:rPr>
                        <a:t>￥</a:t>
                      </a:r>
                      <a:r>
                        <a:rPr lang="en-US" altLang="ja-JP" sz="1600" b="0" i="0" u="none" strike="noStrike">
                          <a:effectLst/>
                          <a:latin typeface="ＭＳ Ｐ明朝" panose="02020600040205080304" pitchFamily="18" charset="-128"/>
                          <a:ea typeface="ＭＳ Ｐ明朝" panose="02020600040205080304" pitchFamily="18" charset="-128"/>
                        </a:rPr>
                        <a:t>3000/</a:t>
                      </a:r>
                      <a:r>
                        <a:rPr lang="ja-JP" altLang="en-US" sz="1600" b="0" i="0" u="none" strike="noStrike">
                          <a:effectLst/>
                          <a:latin typeface="ＭＳ Ｐ明朝" panose="02020600040205080304" pitchFamily="18" charset="-128"/>
                          <a:ea typeface="ＭＳ Ｐ明朝" panose="02020600040205080304" pitchFamily="18" charset="-128"/>
                        </a:rPr>
                        <a:t>半期</a:t>
                      </a:r>
                      <a:r>
                        <a:rPr lang="en-US" altLang="ja-JP" sz="1600" b="0" i="0" u="none" strike="noStrike">
                          <a:effectLst/>
                          <a:latin typeface="ＭＳ Ｐ明朝" panose="02020600040205080304" pitchFamily="18" charset="-128"/>
                          <a:ea typeface="ＭＳ Ｐ明朝" panose="02020600040205080304" pitchFamily="18" charset="-128"/>
                        </a:rPr>
                        <a:t>15</a:t>
                      </a:r>
                      <a:r>
                        <a:rPr lang="ja-JP" altLang="en-US" sz="1600" b="0" i="0" u="none" strike="noStrike">
                          <a:effectLst/>
                          <a:latin typeface="ＭＳ Ｐ明朝" panose="02020600040205080304" pitchFamily="18" charset="-128"/>
                          <a:ea typeface="ＭＳ Ｐ明朝" panose="02020600040205080304" pitchFamily="18" charset="-128"/>
                        </a:rPr>
                        <a:t>名</a:t>
                      </a:r>
                      <a:r>
                        <a:rPr lang="en-US" altLang="ja-JP" sz="1600" b="0" i="0" u="none" strike="noStrike">
                          <a:effectLst/>
                          <a:latin typeface="ＭＳ Ｐ明朝" panose="02020600040205080304" pitchFamily="18" charset="-128"/>
                          <a:ea typeface="ＭＳ Ｐ明朝" panose="02020600040205080304" pitchFamily="18" charset="-128"/>
                        </a:rPr>
                        <a:t>×</a:t>
                      </a:r>
                      <a:r>
                        <a:rPr lang="ja-JP" altLang="en-US" sz="1600" b="0" i="0" u="none" strike="noStrike">
                          <a:effectLst/>
                          <a:latin typeface="ＭＳ Ｐ明朝" panose="02020600040205080304" pitchFamily="18" charset="-128"/>
                          <a:ea typeface="ＭＳ Ｐ明朝" panose="02020600040205080304" pitchFamily="18" charset="-128"/>
                        </a:rPr>
                        <a:t>￥</a:t>
                      </a:r>
                      <a:r>
                        <a:rPr lang="en-US" altLang="ja-JP" sz="1600" b="0" i="0" u="none" strike="noStrike">
                          <a:effectLst/>
                          <a:latin typeface="ＭＳ Ｐ明朝" panose="02020600040205080304" pitchFamily="18" charset="-128"/>
                          <a:ea typeface="ＭＳ Ｐ明朝" panose="02020600040205080304" pitchFamily="18" charset="-128"/>
                        </a:rPr>
                        <a:t>1500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8296393"/>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継続年会費</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600" b="0" i="0" u="none" strike="noStrike">
                          <a:effectLst/>
                          <a:latin typeface="ＭＳ Ｐ明朝" panose="02020600040205080304" pitchFamily="18" charset="-128"/>
                          <a:ea typeface="ＭＳ Ｐ明朝" panose="02020600040205080304" pitchFamily="18" charset="-128"/>
                        </a:rPr>
                        <a:t>243,000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継続会員</a:t>
                      </a:r>
                      <a:r>
                        <a:rPr lang="en-US" altLang="ja-JP" sz="1600" b="0" i="0" u="none" strike="noStrike">
                          <a:effectLst/>
                          <a:latin typeface="ＭＳ Ｐ明朝" panose="02020600040205080304" pitchFamily="18" charset="-128"/>
                          <a:ea typeface="ＭＳ Ｐ明朝" panose="02020600040205080304" pitchFamily="18" charset="-128"/>
                        </a:rPr>
                        <a:t>81</a:t>
                      </a:r>
                      <a:r>
                        <a:rPr lang="ja-JP" altLang="en-US" sz="1600" b="0" i="0" u="none" strike="noStrike">
                          <a:effectLst/>
                          <a:latin typeface="ＭＳ Ｐ明朝" panose="02020600040205080304" pitchFamily="18" charset="-128"/>
                          <a:ea typeface="ＭＳ Ｐ明朝" panose="02020600040205080304" pitchFamily="18" charset="-128"/>
                        </a:rPr>
                        <a:t>名</a:t>
                      </a:r>
                      <a:r>
                        <a:rPr lang="en-US" altLang="ja-JP" sz="1600" b="0" i="0" u="none" strike="noStrike">
                          <a:effectLst/>
                          <a:latin typeface="ＭＳ Ｐ明朝" panose="02020600040205080304" pitchFamily="18" charset="-128"/>
                          <a:ea typeface="ＭＳ Ｐ明朝" panose="02020600040205080304" pitchFamily="18" charset="-128"/>
                        </a:rPr>
                        <a:t>×</a:t>
                      </a:r>
                      <a:r>
                        <a:rPr lang="ja-JP" altLang="en-US" sz="1600" b="0" i="0" u="none" strike="noStrike">
                          <a:effectLst/>
                          <a:latin typeface="ＭＳ Ｐ明朝" panose="02020600040205080304" pitchFamily="18" charset="-128"/>
                          <a:ea typeface="ＭＳ Ｐ明朝" panose="02020600040205080304" pitchFamily="18" charset="-128"/>
                        </a:rPr>
                        <a:t>￥</a:t>
                      </a:r>
                      <a:r>
                        <a:rPr lang="en-US" altLang="ja-JP" sz="1600" b="0" i="0" u="none" strike="noStrike">
                          <a:effectLst/>
                          <a:latin typeface="ＭＳ Ｐ明朝" panose="02020600040205080304" pitchFamily="18" charset="-128"/>
                          <a:ea typeface="ＭＳ Ｐ明朝" panose="02020600040205080304" pitchFamily="18" charset="-128"/>
                        </a:rPr>
                        <a:t>3000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0547969"/>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雑収入</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600" b="0" i="0" u="none" strike="noStrike">
                          <a:effectLst/>
                          <a:latin typeface="ＭＳ Ｐ明朝" panose="02020600040205080304" pitchFamily="18" charset="-128"/>
                          <a:ea typeface="ＭＳ Ｐ明朝" panose="02020600040205080304" pitchFamily="18" charset="-128"/>
                        </a:rPr>
                        <a:t>100,000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アドバイザリー会議、インタビューなど</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7554276"/>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0751324"/>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7809826"/>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3103237"/>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8765926"/>
                  </a:ext>
                </a:extLst>
              </a:tr>
              <a:tr h="411845">
                <a:tc vMerge="1">
                  <a:txBody>
                    <a:bodyPr/>
                    <a:lstStyle/>
                    <a:p>
                      <a:endParaRPr kumimoji="1" lang="ja-JP" altLang="en-US"/>
                    </a:p>
                  </a:txBody>
                  <a:tcPr/>
                </a:tc>
                <a:tc>
                  <a:txBody>
                    <a:bodyPr/>
                    <a:lstStyle/>
                    <a:p>
                      <a:pPr algn="ctr" fontAlgn="b"/>
                      <a:r>
                        <a:rPr lang="ja-JP" altLang="en-US" sz="1600" b="0" i="0" u="none" strike="noStrike">
                          <a:effectLst/>
                          <a:latin typeface="ＭＳ Ｐ明朝" panose="02020600040205080304" pitchFamily="18" charset="-128"/>
                          <a:ea typeface="ＭＳ Ｐ明朝" panose="02020600040205080304" pitchFamily="18" charset="-128"/>
                        </a:rPr>
                        <a:t>収入合計</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600" b="0" i="0" u="none" strike="noStrike">
                          <a:effectLst/>
                          <a:latin typeface="ＭＳ Ｐ明朝" panose="02020600040205080304" pitchFamily="18" charset="-128"/>
                          <a:ea typeface="ＭＳ Ｐ明朝" panose="02020600040205080304" pitchFamily="18" charset="-128"/>
                        </a:rPr>
                        <a:t>440,500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9361828"/>
                  </a:ext>
                </a:extLst>
              </a:tr>
              <a:tr h="411845">
                <a:tc rowSpan="16">
                  <a:txBody>
                    <a:bodyPr/>
                    <a:lstStyle/>
                    <a:p>
                      <a:pPr algn="ctr" fontAlgn="ctr"/>
                      <a:r>
                        <a:rPr lang="ja-JP" altLang="en-US" sz="1600" b="0" i="0" u="none" strike="noStrike">
                          <a:effectLst/>
                          <a:latin typeface="ＭＳ Ｐ明朝" panose="02020600040205080304" pitchFamily="18" charset="-128"/>
                          <a:ea typeface="ＭＳ Ｐ明朝" panose="02020600040205080304" pitchFamily="18" charset="-128"/>
                        </a:rPr>
                        <a:t>支出の部</a:t>
                      </a:r>
                    </a:p>
                  </a:txBody>
                  <a:tcPr marL="9525" marR="9525" marT="9525"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会議費用</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600" b="0" i="0" u="none" strike="noStrike">
                          <a:effectLst/>
                          <a:latin typeface="ＭＳ Ｐ明朝" panose="02020600040205080304" pitchFamily="18" charset="-128"/>
                          <a:ea typeface="ＭＳ Ｐ明朝" panose="02020600040205080304" pitchFamily="18" charset="-128"/>
                        </a:rPr>
                        <a:t>40,000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総会、懇談会など</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6168420"/>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通信費</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600" b="0" i="0" u="none" strike="noStrike">
                          <a:effectLst/>
                          <a:latin typeface="ＭＳ Ｐ明朝" panose="02020600040205080304" pitchFamily="18" charset="-128"/>
                          <a:ea typeface="ＭＳ Ｐ明朝" panose="02020600040205080304" pitchFamily="18" charset="-128"/>
                        </a:rPr>
                        <a:t>100,000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切手・封筒など</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4388739"/>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交通費</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600" b="0" i="0" u="none" strike="noStrike">
                          <a:effectLst/>
                          <a:latin typeface="ＭＳ Ｐ明朝" panose="02020600040205080304" pitchFamily="18" charset="-128"/>
                          <a:ea typeface="ＭＳ Ｐ明朝" panose="02020600040205080304" pitchFamily="18" charset="-128"/>
                        </a:rPr>
                        <a:t>150,000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講演会・セミナー出席等</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1875921"/>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印刷代</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600" b="0" i="0" u="none" strike="noStrike">
                          <a:effectLst/>
                          <a:latin typeface="ＭＳ Ｐ明朝" panose="02020600040205080304" pitchFamily="18" charset="-128"/>
                          <a:ea typeface="ＭＳ Ｐ明朝" panose="02020600040205080304" pitchFamily="18" charset="-128"/>
                        </a:rPr>
                        <a:t>180,000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会報、チラシ</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5546470"/>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重点施策費用</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600" b="0" i="0" u="none" strike="noStrike">
                          <a:effectLst/>
                          <a:latin typeface="ＭＳ Ｐ明朝" panose="02020600040205080304" pitchFamily="18" charset="-128"/>
                          <a:ea typeface="ＭＳ Ｐ明朝" panose="02020600040205080304" pitchFamily="18" charset="-128"/>
                        </a:rPr>
                        <a:t>180,000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小冊子作成</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7570237"/>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その他</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600" b="0" i="0" u="none" strike="noStrike">
                          <a:effectLst/>
                          <a:latin typeface="ＭＳ Ｐ明朝" panose="02020600040205080304" pitchFamily="18" charset="-128"/>
                          <a:ea typeface="ＭＳ Ｐ明朝" panose="02020600040205080304" pitchFamily="18" charset="-128"/>
                        </a:rPr>
                        <a:t>30,000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什器備品など</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728283"/>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5101524"/>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7026477"/>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065304"/>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6920856"/>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1261893"/>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9592444"/>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9709344"/>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dirty="0">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2797915"/>
                  </a:ext>
                </a:extLst>
              </a:tr>
              <a:tr h="411845">
                <a:tc vMerge="1">
                  <a:txBody>
                    <a:bodyPr/>
                    <a:lstStyle/>
                    <a:p>
                      <a:endParaRPr kumimoji="1" lang="ja-JP" altLang="en-US"/>
                    </a:p>
                  </a:txBody>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5271325"/>
                  </a:ext>
                </a:extLst>
              </a:tr>
              <a:tr h="411845">
                <a:tc vMerge="1">
                  <a:txBody>
                    <a:bodyPr/>
                    <a:lstStyle/>
                    <a:p>
                      <a:endParaRPr kumimoji="1" lang="ja-JP" altLang="en-US"/>
                    </a:p>
                  </a:txBody>
                  <a:tcPr/>
                </a:tc>
                <a:tc>
                  <a:txBody>
                    <a:bodyPr/>
                    <a:lstStyle/>
                    <a:p>
                      <a:pPr algn="ctr" fontAlgn="b"/>
                      <a:r>
                        <a:rPr lang="zh-TW" altLang="en-US" sz="1600" b="0" i="0" u="none" strike="noStrike" dirty="0">
                          <a:effectLst/>
                          <a:latin typeface="ＭＳ Ｐ明朝" panose="02020600040205080304" pitchFamily="18" charset="-128"/>
                          <a:ea typeface="ＭＳ Ｐ明朝" panose="02020600040205080304" pitchFamily="18" charset="-128"/>
                        </a:rPr>
                        <a:t>支　出　合　計</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600" b="0" i="0" u="none" strike="noStrike">
                          <a:effectLst/>
                          <a:latin typeface="ＭＳ Ｐ明朝" panose="02020600040205080304" pitchFamily="18" charset="-128"/>
                          <a:ea typeface="ＭＳ Ｐ明朝" panose="02020600040205080304" pitchFamily="18" charset="-128"/>
                        </a:rPr>
                        <a:t>680,000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9745488"/>
                  </a:ext>
                </a:extLst>
              </a:tr>
              <a:tr h="411845">
                <a:tc gridSpan="2">
                  <a:txBody>
                    <a:bodyPr/>
                    <a:lstStyle/>
                    <a:p>
                      <a:pPr algn="ctr" fontAlgn="b"/>
                      <a:r>
                        <a:rPr lang="zh-CN" altLang="en-US" sz="1600" b="0" i="0" u="none" strike="noStrike">
                          <a:effectLst/>
                          <a:latin typeface="ＭＳ Ｐ明朝" panose="02020600040205080304" pitchFamily="18" charset="-128"/>
                          <a:ea typeface="ＭＳ Ｐ明朝" panose="02020600040205080304" pitchFamily="18" charset="-128"/>
                        </a:rPr>
                        <a:t>当　期　収　支</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b"/>
                      <a:r>
                        <a:rPr lang="en-US" altLang="ja-JP" sz="1600" b="0" i="0" u="none" strike="noStrike">
                          <a:effectLst/>
                          <a:latin typeface="ＭＳ Ｐ明朝" panose="02020600040205080304" pitchFamily="18" charset="-128"/>
                          <a:ea typeface="ＭＳ Ｐ明朝" panose="02020600040205080304" pitchFamily="18" charset="-128"/>
                        </a:rPr>
                        <a:t>-239,500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8925770"/>
                  </a:ext>
                </a:extLst>
              </a:tr>
              <a:tr h="411845">
                <a:tc gridSpan="2">
                  <a:txBody>
                    <a:bodyPr/>
                    <a:lstStyle/>
                    <a:p>
                      <a:pPr algn="ctr" fontAlgn="b"/>
                      <a:r>
                        <a:rPr lang="zh-TW" altLang="en-US" sz="1600" b="0" i="0" u="none" strike="noStrike">
                          <a:effectLst/>
                          <a:latin typeface="ＭＳ Ｐ明朝" panose="02020600040205080304" pitchFamily="18" charset="-128"/>
                          <a:ea typeface="ＭＳ Ｐ明朝" panose="02020600040205080304" pitchFamily="18" charset="-128"/>
                        </a:rPr>
                        <a:t>前　期　繰　越</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b"/>
                      <a:r>
                        <a:rPr lang="en-US" altLang="ja-JP" sz="1600" b="0" i="0" u="none" strike="noStrike">
                          <a:effectLst/>
                          <a:latin typeface="ＭＳ Ｐ明朝" panose="02020600040205080304" pitchFamily="18" charset="-128"/>
                          <a:ea typeface="ＭＳ Ｐ明朝" panose="02020600040205080304" pitchFamily="18" charset="-128"/>
                        </a:rPr>
                        <a:t>364,518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1785774"/>
                  </a:ext>
                </a:extLst>
              </a:tr>
              <a:tr h="411845">
                <a:tc gridSpan="2">
                  <a:txBody>
                    <a:bodyPr/>
                    <a:lstStyle/>
                    <a:p>
                      <a:pPr algn="ctr" fontAlgn="b"/>
                      <a:r>
                        <a:rPr lang="zh-TW" altLang="en-US" sz="1600" b="0" i="0" u="none" strike="noStrike">
                          <a:effectLst/>
                          <a:latin typeface="ＭＳ Ｐ明朝" panose="02020600040205080304" pitchFamily="18" charset="-128"/>
                          <a:ea typeface="ＭＳ Ｐ明朝" panose="02020600040205080304" pitchFamily="18" charset="-128"/>
                        </a:rPr>
                        <a:t>次　期　繰　越</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b"/>
                      <a:r>
                        <a:rPr lang="en-US" altLang="ja-JP" sz="1600" b="0" i="0" u="none" strike="noStrike">
                          <a:effectLst/>
                          <a:latin typeface="ＭＳ Ｐ明朝" panose="02020600040205080304" pitchFamily="18" charset="-128"/>
                          <a:ea typeface="ＭＳ Ｐ明朝" panose="02020600040205080304" pitchFamily="18" charset="-128"/>
                        </a:rPr>
                        <a:t>125,018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600" b="0" i="0" u="none" strike="noStrike" dirty="0">
                          <a:effectLst/>
                          <a:latin typeface="ＭＳ Ｐ明朝" panose="02020600040205080304" pitchFamily="18" charset="-128"/>
                          <a:ea typeface="ＭＳ Ｐ明朝" panose="02020600040205080304" pitchFamily="18" charset="-128"/>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688788"/>
                  </a:ext>
                </a:extLst>
              </a:tr>
            </a:tbl>
          </a:graphicData>
        </a:graphic>
      </p:graphicFrame>
      <p:sp>
        <p:nvSpPr>
          <p:cNvPr id="4" name="テキスト ボックス 3">
            <a:extLst>
              <a:ext uri="{FF2B5EF4-FFF2-40B4-BE49-F238E27FC236}">
                <a16:creationId xmlns:a16="http://schemas.microsoft.com/office/drawing/2014/main" id="{95BBE53E-89A3-6165-FD97-5AF30EADB7FE}"/>
              </a:ext>
            </a:extLst>
          </p:cNvPr>
          <p:cNvSpPr txBox="1"/>
          <p:nvPr/>
        </p:nvSpPr>
        <p:spPr>
          <a:xfrm>
            <a:off x="8177820" y="14428596"/>
            <a:ext cx="3469880" cy="369332"/>
          </a:xfrm>
          <a:prstGeom prst="rect">
            <a:avLst/>
          </a:prstGeom>
          <a:noFill/>
        </p:spPr>
        <p:txBody>
          <a:bodyPr wrap="square" rtlCol="0">
            <a:spAutoFit/>
          </a:bodyPr>
          <a:lstStyle/>
          <a:p>
            <a:r>
              <a:rPr lang="en-US" altLang="ja-JP" dirty="0">
                <a:latin typeface="ＭＳ Ｐ明朝" panose="02020600040205080304" pitchFamily="18" charset="-128"/>
                <a:ea typeface="ＭＳ Ｐ明朝" panose="02020600040205080304" pitchFamily="18" charset="-128"/>
              </a:rPr>
              <a:t>※</a:t>
            </a:r>
            <a:r>
              <a:rPr lang="ja-JP" altLang="en-US" dirty="0">
                <a:latin typeface="ＭＳ Ｐ明朝" panose="02020600040205080304" pitchFamily="18" charset="-128"/>
                <a:ea typeface="ＭＳ Ｐ明朝" panose="02020600040205080304" pitchFamily="18" charset="-128"/>
              </a:rPr>
              <a:t>項目間の流用を認める</a:t>
            </a:r>
          </a:p>
        </p:txBody>
      </p:sp>
    </p:spTree>
    <p:extLst>
      <p:ext uri="{BB962C8B-B14F-4D97-AF65-F5344CB8AC3E}">
        <p14:creationId xmlns:p14="http://schemas.microsoft.com/office/powerpoint/2010/main" val="850690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1181CF3-F098-BB50-7B2A-35AD79EB26A5}"/>
              </a:ext>
            </a:extLst>
          </p:cNvPr>
          <p:cNvSpPr txBox="1"/>
          <p:nvPr/>
        </p:nvSpPr>
        <p:spPr>
          <a:xfrm>
            <a:off x="263762" y="532487"/>
            <a:ext cx="2598683" cy="369332"/>
          </a:xfrm>
          <a:prstGeom prst="rect">
            <a:avLst/>
          </a:prstGeom>
          <a:noFill/>
        </p:spPr>
        <p:txBody>
          <a:bodyPr wrap="square" rtlCol="0">
            <a:spAutoFit/>
          </a:bodyPr>
          <a:lstStyle/>
          <a:p>
            <a:r>
              <a:rPr kumimoji="1" lang="ja-JP" altLang="en-US" dirty="0">
                <a:latin typeface="ＭＳ Ｐ明朝" panose="02020600040205080304" pitchFamily="18" charset="-128"/>
                <a:ea typeface="ＭＳ Ｐ明朝" panose="02020600040205080304" pitchFamily="18" charset="-128"/>
              </a:rPr>
              <a:t>第４号議案（１）</a:t>
            </a:r>
          </a:p>
        </p:txBody>
      </p:sp>
      <p:sp>
        <p:nvSpPr>
          <p:cNvPr id="3" name="テキスト ボックス 2">
            <a:extLst>
              <a:ext uri="{FF2B5EF4-FFF2-40B4-BE49-F238E27FC236}">
                <a16:creationId xmlns:a16="http://schemas.microsoft.com/office/drawing/2014/main" id="{DB011622-2410-7D2D-57B4-8011CF0BCB05}"/>
              </a:ext>
            </a:extLst>
          </p:cNvPr>
          <p:cNvSpPr txBox="1"/>
          <p:nvPr/>
        </p:nvSpPr>
        <p:spPr>
          <a:xfrm>
            <a:off x="650830" y="5724571"/>
            <a:ext cx="10479314" cy="923330"/>
          </a:xfrm>
          <a:prstGeom prst="rect">
            <a:avLst/>
          </a:prstGeom>
          <a:noFill/>
        </p:spPr>
        <p:txBody>
          <a:bodyPr wrap="square" rtlCol="0">
            <a:spAutoFit/>
          </a:bodyPr>
          <a:lstStyle/>
          <a:p>
            <a:r>
              <a:rPr kumimoji="1" lang="ja-JP" altLang="en-US" dirty="0">
                <a:latin typeface="ＭＳ Ｐ明朝" panose="02020600040205080304" pitchFamily="18" charset="-128"/>
                <a:ea typeface="ＭＳ Ｐ明朝" panose="02020600040205080304" pitchFamily="18" charset="-128"/>
              </a:rPr>
              <a:t>本会会則について、下記の改定を追加提案いたしました。</a:t>
            </a:r>
            <a:endParaRPr kumimoji="1" lang="en-US" altLang="ja-JP" dirty="0">
              <a:latin typeface="ＭＳ Ｐ明朝" panose="02020600040205080304" pitchFamily="18" charset="-128"/>
              <a:ea typeface="ＭＳ Ｐ明朝" panose="02020600040205080304" pitchFamily="18" charset="-128"/>
            </a:endParaRPr>
          </a:p>
          <a:p>
            <a:r>
              <a:rPr kumimoji="1" lang="en-US" altLang="ja-JP" dirty="0">
                <a:latin typeface="ＭＳ Ｐ明朝" panose="02020600040205080304" pitchFamily="18" charset="-128"/>
                <a:ea typeface="ＭＳ Ｐ明朝" panose="02020600040205080304" pitchFamily="18" charset="-128"/>
              </a:rPr>
              <a:t>【</a:t>
            </a:r>
            <a:r>
              <a:rPr kumimoji="1" lang="ja-JP" altLang="en-US" dirty="0">
                <a:latin typeface="ＭＳ Ｐ明朝" panose="02020600040205080304" pitchFamily="18" charset="-128"/>
                <a:ea typeface="ＭＳ Ｐ明朝" panose="02020600040205080304" pitchFamily="18" charset="-128"/>
              </a:rPr>
              <a:t>提案理由</a:t>
            </a:r>
            <a:r>
              <a:rPr kumimoji="1" lang="en-US" altLang="ja-JP" dirty="0">
                <a:latin typeface="ＭＳ Ｐ明朝" panose="02020600040205080304" pitchFamily="18" charset="-128"/>
                <a:ea typeface="ＭＳ Ｐ明朝" panose="02020600040205080304" pitchFamily="18" charset="-128"/>
              </a:rPr>
              <a:t>】</a:t>
            </a:r>
            <a:r>
              <a:rPr kumimoji="1" lang="ja-JP" altLang="en-US" dirty="0">
                <a:latin typeface="ＭＳ Ｐ明朝" panose="02020600040205080304" pitchFamily="18" charset="-128"/>
                <a:ea typeface="ＭＳ Ｐ明朝" panose="02020600040205080304" pitchFamily="18" charset="-128"/>
              </a:rPr>
              <a:t>会則内容について、これまでの運用に基づき記載内容の見直しを再実施いたしました。</a:t>
            </a:r>
            <a:endParaRPr kumimoji="1" lang="en-US" altLang="ja-JP" dirty="0">
              <a:latin typeface="ＭＳ Ｐ明朝" panose="02020600040205080304" pitchFamily="18" charset="-128"/>
              <a:ea typeface="ＭＳ Ｐ明朝" panose="02020600040205080304" pitchFamily="18" charset="-128"/>
            </a:endParaRPr>
          </a:p>
          <a:p>
            <a:r>
              <a:rPr kumimoji="1" lang="ja-JP" altLang="en-US" dirty="0">
                <a:latin typeface="ＭＳ Ｐ明朝" panose="02020600040205080304" pitchFamily="18" charset="-128"/>
                <a:ea typeface="ＭＳ Ｐ明朝" panose="02020600040205080304" pitchFamily="18" charset="-128"/>
              </a:rPr>
              <a:t>　　　　　　これに伴って改定内容の通り会則を改定することを提案いたし承認されました。</a:t>
            </a:r>
          </a:p>
        </p:txBody>
      </p:sp>
      <p:graphicFrame>
        <p:nvGraphicFramePr>
          <p:cNvPr id="4" name="表 3">
            <a:extLst>
              <a:ext uri="{FF2B5EF4-FFF2-40B4-BE49-F238E27FC236}">
                <a16:creationId xmlns:a16="http://schemas.microsoft.com/office/drawing/2014/main" id="{F1DF5DBA-EFDD-9B62-3494-8F517C2901B5}"/>
              </a:ext>
            </a:extLst>
          </p:cNvPr>
          <p:cNvGraphicFramePr>
            <a:graphicFrameLocks noGrp="1"/>
          </p:cNvGraphicFramePr>
          <p:nvPr>
            <p:extLst>
              <p:ext uri="{D42A27DB-BD31-4B8C-83A1-F6EECF244321}">
                <p14:modId xmlns:p14="http://schemas.microsoft.com/office/powerpoint/2010/main" val="4012593375"/>
              </p:ext>
            </p:extLst>
          </p:nvPr>
        </p:nvGraphicFramePr>
        <p:xfrm>
          <a:off x="650830" y="7059248"/>
          <a:ext cx="4972457" cy="6337440"/>
        </p:xfrm>
        <a:graphic>
          <a:graphicData uri="http://schemas.openxmlformats.org/drawingml/2006/table">
            <a:tbl>
              <a:tblPr/>
              <a:tblGrid>
                <a:gridCol w="710351">
                  <a:extLst>
                    <a:ext uri="{9D8B030D-6E8A-4147-A177-3AD203B41FA5}">
                      <a16:colId xmlns:a16="http://schemas.microsoft.com/office/drawing/2014/main" val="1834220793"/>
                    </a:ext>
                  </a:extLst>
                </a:gridCol>
                <a:gridCol w="710351">
                  <a:extLst>
                    <a:ext uri="{9D8B030D-6E8A-4147-A177-3AD203B41FA5}">
                      <a16:colId xmlns:a16="http://schemas.microsoft.com/office/drawing/2014/main" val="1498235571"/>
                    </a:ext>
                  </a:extLst>
                </a:gridCol>
                <a:gridCol w="710351">
                  <a:extLst>
                    <a:ext uri="{9D8B030D-6E8A-4147-A177-3AD203B41FA5}">
                      <a16:colId xmlns:a16="http://schemas.microsoft.com/office/drawing/2014/main" val="1948519854"/>
                    </a:ext>
                  </a:extLst>
                </a:gridCol>
                <a:gridCol w="710351">
                  <a:extLst>
                    <a:ext uri="{9D8B030D-6E8A-4147-A177-3AD203B41FA5}">
                      <a16:colId xmlns:a16="http://schemas.microsoft.com/office/drawing/2014/main" val="4201801045"/>
                    </a:ext>
                  </a:extLst>
                </a:gridCol>
                <a:gridCol w="710351">
                  <a:extLst>
                    <a:ext uri="{9D8B030D-6E8A-4147-A177-3AD203B41FA5}">
                      <a16:colId xmlns:a16="http://schemas.microsoft.com/office/drawing/2014/main" val="3066107208"/>
                    </a:ext>
                  </a:extLst>
                </a:gridCol>
                <a:gridCol w="710351">
                  <a:extLst>
                    <a:ext uri="{9D8B030D-6E8A-4147-A177-3AD203B41FA5}">
                      <a16:colId xmlns:a16="http://schemas.microsoft.com/office/drawing/2014/main" val="4232186998"/>
                    </a:ext>
                  </a:extLst>
                </a:gridCol>
                <a:gridCol w="710351">
                  <a:extLst>
                    <a:ext uri="{9D8B030D-6E8A-4147-A177-3AD203B41FA5}">
                      <a16:colId xmlns:a16="http://schemas.microsoft.com/office/drawing/2014/main" val="1968123683"/>
                    </a:ext>
                  </a:extLst>
                </a:gridCol>
              </a:tblGrid>
              <a:tr h="316872">
                <a:tc gridSpan="7">
                  <a:txBody>
                    <a:bodyPr/>
                    <a:lstStyle/>
                    <a:p>
                      <a:pPr algn="ctr" fontAlgn="b"/>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現行会則</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30553298"/>
                  </a:ext>
                </a:extLst>
              </a:tr>
              <a:tr h="316872">
                <a:tc>
                  <a:txBody>
                    <a:bodyPr/>
                    <a:lstStyle/>
                    <a:p>
                      <a:pPr algn="l" fontAlgn="b"/>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a:t>
                      </a:r>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役員</a:t>
                      </a:r>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a:t>
                      </a:r>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52601422"/>
                  </a:ext>
                </a:extLst>
              </a:tr>
              <a:tr h="316872">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第</a:t>
                      </a:r>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9</a:t>
                      </a:r>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条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958387542"/>
                  </a:ext>
                </a:extLst>
              </a:tr>
              <a:tr h="316872">
                <a:tc gridSpan="3">
                  <a:txBody>
                    <a:bodyPr/>
                    <a:lstStyle/>
                    <a:p>
                      <a:pPr algn="l" fontAlgn="b"/>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(1)</a:t>
                      </a:r>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本会に次の役員を置く。</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70177054"/>
                  </a:ext>
                </a:extLst>
              </a:tr>
              <a:tr h="316872">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会長</a:t>
                      </a:r>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1</a:t>
                      </a:r>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名</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06934299"/>
                  </a:ext>
                </a:extLst>
              </a:tr>
              <a:tr h="316872">
                <a:tc gridSpan="2">
                  <a:txBody>
                    <a:bodyPr/>
                    <a:lstStyle/>
                    <a:p>
                      <a:pPr algn="l" fontAlgn="b"/>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副会長</a:t>
                      </a:r>
                      <a:r>
                        <a:rPr lang="en-US" altLang="ja-JP" sz="1100" b="0" i="0" u="none" strike="noStrike" dirty="0">
                          <a:solidFill>
                            <a:srgbClr val="000000"/>
                          </a:solidFill>
                          <a:effectLst/>
                          <a:latin typeface="ＭＳ Ｐ明朝" panose="02020600040205080304" pitchFamily="18" charset="-128"/>
                          <a:ea typeface="ＭＳ Ｐ明朝" panose="02020600040205080304" pitchFamily="18" charset="-128"/>
                        </a:rPr>
                        <a:t>1</a:t>
                      </a:r>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名</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50042342"/>
                  </a:ext>
                </a:extLst>
              </a:tr>
              <a:tr h="316872">
                <a:tc gridSpan="2">
                  <a:txBody>
                    <a:bodyPr/>
                    <a:lstStyle/>
                    <a:p>
                      <a:pPr algn="l" fontAlgn="b"/>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アドバイザー２名</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64628492"/>
                  </a:ext>
                </a:extLst>
              </a:tr>
              <a:tr h="316872">
                <a:tc gridSpan="2">
                  <a:txBody>
                    <a:bodyPr/>
                    <a:lstStyle/>
                    <a:p>
                      <a:pPr algn="l" fontAlgn="b"/>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事務局５名</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23938271"/>
                  </a:ext>
                </a:extLst>
              </a:tr>
              <a:tr h="316872">
                <a:tc>
                  <a:txBody>
                    <a:bodyPr/>
                    <a:lstStyle/>
                    <a:p>
                      <a:pPr algn="l" fontAlgn="b"/>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会計</a:t>
                      </a:r>
                      <a:r>
                        <a:rPr lang="en-US" altLang="ja-JP" sz="1100" b="0" i="0" u="none" strike="noStrike" dirty="0">
                          <a:solidFill>
                            <a:srgbClr val="000000"/>
                          </a:solidFill>
                          <a:effectLst/>
                          <a:latin typeface="ＭＳ Ｐ明朝" panose="02020600040205080304" pitchFamily="18" charset="-128"/>
                          <a:ea typeface="ＭＳ Ｐ明朝" panose="02020600040205080304" pitchFamily="18" charset="-128"/>
                        </a:rPr>
                        <a:t>1</a:t>
                      </a:r>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名</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79543939"/>
                  </a:ext>
                </a:extLst>
              </a:tr>
              <a:tr h="316872">
                <a:tc>
                  <a:txBody>
                    <a:bodyPr/>
                    <a:lstStyle/>
                    <a:p>
                      <a:pPr algn="l" fontAlgn="b"/>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監事</a:t>
                      </a:r>
                      <a:r>
                        <a:rPr lang="en-US" altLang="ja-JP" sz="1100" b="0" i="0" u="none" strike="noStrike" dirty="0">
                          <a:solidFill>
                            <a:srgbClr val="000000"/>
                          </a:solidFill>
                          <a:effectLst/>
                          <a:latin typeface="ＭＳ Ｐ明朝" panose="02020600040205080304" pitchFamily="18" charset="-128"/>
                          <a:ea typeface="ＭＳ Ｐ明朝" panose="02020600040205080304" pitchFamily="18" charset="-128"/>
                        </a:rPr>
                        <a:t>1</a:t>
                      </a:r>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名</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40544447"/>
                  </a:ext>
                </a:extLst>
              </a:tr>
              <a:tr h="316872">
                <a:tc gridSpan="2">
                  <a:txBody>
                    <a:bodyPr/>
                    <a:lstStyle/>
                    <a:p>
                      <a:pPr algn="l" fontAlgn="b"/>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顧問医</a:t>
                      </a:r>
                      <a:r>
                        <a:rPr lang="en-US" altLang="ja-JP" sz="1100" b="0" i="0" u="none" strike="noStrike" dirty="0">
                          <a:solidFill>
                            <a:srgbClr val="000000"/>
                          </a:solidFill>
                          <a:effectLst/>
                          <a:latin typeface="ＭＳ Ｐ明朝" panose="02020600040205080304" pitchFamily="18" charset="-128"/>
                          <a:ea typeface="ＭＳ Ｐ明朝" panose="02020600040205080304" pitchFamily="18" charset="-128"/>
                        </a:rPr>
                        <a:t>1</a:t>
                      </a:r>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名</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67425966"/>
                  </a:ext>
                </a:extLst>
              </a:tr>
              <a:tr h="316872">
                <a:tc gridSpan="2">
                  <a:txBody>
                    <a:bodyPr/>
                    <a:lstStyle/>
                    <a:p>
                      <a:pPr algn="l" fontAlgn="b"/>
                      <a:r>
                        <a:rPr lang="zh-TW" altLang="en-US" sz="1100" b="0" i="0" u="none" strike="noStrike" dirty="0">
                          <a:solidFill>
                            <a:srgbClr val="000000"/>
                          </a:solidFill>
                          <a:effectLst/>
                          <a:latin typeface="ＭＳ Ｐ明朝" panose="02020600040205080304" pitchFamily="18" charset="-128"/>
                          <a:ea typeface="ＭＳ Ｐ明朝" panose="02020600040205080304" pitchFamily="18" charset="-128"/>
                        </a:rPr>
                        <a:t>顧問看護師</a:t>
                      </a:r>
                      <a:r>
                        <a:rPr lang="en-US" altLang="zh-TW" sz="1100" b="0" i="0" u="none" strike="noStrike" dirty="0">
                          <a:solidFill>
                            <a:srgbClr val="000000"/>
                          </a:solidFill>
                          <a:effectLst/>
                          <a:latin typeface="ＭＳ Ｐ明朝" panose="02020600040205080304" pitchFamily="18" charset="-128"/>
                          <a:ea typeface="ＭＳ Ｐ明朝" panose="02020600040205080304" pitchFamily="18" charset="-128"/>
                        </a:rPr>
                        <a:t>1</a:t>
                      </a:r>
                      <a:r>
                        <a:rPr lang="zh-TW" altLang="en-US" sz="1100" b="0" i="0" u="none" strike="noStrike" dirty="0">
                          <a:solidFill>
                            <a:srgbClr val="000000"/>
                          </a:solidFill>
                          <a:effectLst/>
                          <a:latin typeface="ＭＳ Ｐ明朝" panose="02020600040205080304" pitchFamily="18" charset="-128"/>
                          <a:ea typeface="ＭＳ Ｐ明朝" panose="02020600040205080304" pitchFamily="18" charset="-128"/>
                        </a:rPr>
                        <a:t>名</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80930408"/>
                  </a:ext>
                </a:extLst>
              </a:tr>
              <a:tr h="316872">
                <a:tc gridSpan="7">
                  <a:txBody>
                    <a:bodyPr/>
                    <a:lstStyle/>
                    <a:p>
                      <a:pPr algn="l" fontAlgn="b"/>
                      <a:r>
                        <a:rPr lang="en-US" altLang="ja-JP" sz="1100" b="0" i="0" u="none" strike="noStrike" dirty="0">
                          <a:solidFill>
                            <a:srgbClr val="000000"/>
                          </a:solidFill>
                          <a:effectLst/>
                          <a:latin typeface="ＭＳ Ｐ明朝" panose="02020600040205080304" pitchFamily="18" charset="-128"/>
                          <a:ea typeface="ＭＳ Ｐ明朝" panose="02020600040205080304" pitchFamily="18" charset="-128"/>
                        </a:rPr>
                        <a:t>(2)</a:t>
                      </a:r>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会長および副会長、アドバイザーは役員の互選により選出する。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0065159"/>
                  </a:ext>
                </a:extLst>
              </a:tr>
              <a:tr h="316872">
                <a:tc gridSpan="6">
                  <a:txBody>
                    <a:bodyPr/>
                    <a:lstStyle/>
                    <a:p>
                      <a:pPr algn="l" fontAlgn="b"/>
                      <a:r>
                        <a:rPr lang="en-US" altLang="ja-JP" sz="1100" b="0" i="0" u="none" strike="noStrike" dirty="0">
                          <a:solidFill>
                            <a:srgbClr val="000000"/>
                          </a:solidFill>
                          <a:effectLst/>
                          <a:latin typeface="ＭＳ Ｐ明朝" panose="02020600040205080304" pitchFamily="18" charset="-128"/>
                          <a:ea typeface="ＭＳ Ｐ明朝" panose="02020600040205080304" pitchFamily="18" charset="-128"/>
                        </a:rPr>
                        <a:t>(3)</a:t>
                      </a:r>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事務局、会計、監事は役員会により役員を選出する。</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825961306"/>
                  </a:ext>
                </a:extLst>
              </a:tr>
              <a:tr h="316872">
                <a:tc gridSpan="5">
                  <a:txBody>
                    <a:bodyPr/>
                    <a:lstStyle/>
                    <a:p>
                      <a:pPr algn="l" fontAlgn="b"/>
                      <a:r>
                        <a:rPr lang="en-US" altLang="ja-JP" sz="1100" b="0" i="0" u="none" strike="noStrike" dirty="0">
                          <a:solidFill>
                            <a:srgbClr val="000000"/>
                          </a:solidFill>
                          <a:effectLst/>
                          <a:latin typeface="ＭＳ Ｐ明朝" panose="02020600040205080304" pitchFamily="18" charset="-128"/>
                          <a:ea typeface="ＭＳ Ｐ明朝" panose="02020600040205080304" pitchFamily="18" charset="-128"/>
                        </a:rPr>
                        <a:t>(4)</a:t>
                      </a:r>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顧問医および顧問看護師は役員会にて承認する。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21588653"/>
                  </a:ext>
                </a:extLst>
              </a:tr>
              <a:tr h="316872">
                <a:tc gridSpan="7">
                  <a:txBody>
                    <a:bodyPr/>
                    <a:lstStyle/>
                    <a:p>
                      <a:pPr algn="l" fontAlgn="b"/>
                      <a:r>
                        <a:rPr lang="en-US" altLang="ja-JP" sz="1100" b="0" i="0" u="none" strike="noStrike" dirty="0">
                          <a:solidFill>
                            <a:srgbClr val="000000"/>
                          </a:solidFill>
                          <a:effectLst/>
                          <a:latin typeface="ＭＳ Ｐ明朝" panose="02020600040205080304" pitchFamily="18" charset="-128"/>
                          <a:ea typeface="ＭＳ Ｐ明朝" panose="02020600040205080304" pitchFamily="18" charset="-128"/>
                        </a:rPr>
                        <a:t>(5)</a:t>
                      </a:r>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役員は、役員による自薦あるいは他薦により会員より候補を選出し、</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68134206"/>
                  </a:ext>
                </a:extLst>
              </a:tr>
              <a:tr h="316872">
                <a:tc gridSpan="5">
                  <a:txBody>
                    <a:bodyPr/>
                    <a:lstStyle/>
                    <a:p>
                      <a:pPr algn="l" fontAlgn="b"/>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役員会にて承認後、総会において最終承認する。</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47763828"/>
                  </a:ext>
                </a:extLst>
              </a:tr>
              <a:tr h="316872">
                <a:tc gridSpan="6">
                  <a:txBody>
                    <a:bodyPr/>
                    <a:lstStyle/>
                    <a:p>
                      <a:pPr algn="l" fontAlgn="b"/>
                      <a:r>
                        <a:rPr lang="en-US" altLang="ja-JP" sz="1100" b="0" i="0" u="none" strike="noStrike" dirty="0">
                          <a:solidFill>
                            <a:srgbClr val="000000"/>
                          </a:solidFill>
                          <a:effectLst/>
                          <a:latin typeface="ＭＳ Ｐ明朝" panose="02020600040205080304" pitchFamily="18" charset="-128"/>
                          <a:ea typeface="ＭＳ Ｐ明朝" panose="02020600040205080304" pitchFamily="18" charset="-128"/>
                        </a:rPr>
                        <a:t>(6)</a:t>
                      </a:r>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役員の任期は</a:t>
                      </a:r>
                      <a:r>
                        <a:rPr lang="en-US" altLang="ja-JP" sz="1100" b="0" i="0" u="none" strike="noStrike" dirty="0">
                          <a:solidFill>
                            <a:srgbClr val="000000"/>
                          </a:solidFill>
                          <a:effectLst/>
                          <a:latin typeface="ＭＳ Ｐ明朝" panose="02020600040205080304" pitchFamily="18" charset="-128"/>
                          <a:ea typeface="ＭＳ Ｐ明朝" panose="02020600040205080304" pitchFamily="18" charset="-128"/>
                        </a:rPr>
                        <a:t>2</a:t>
                      </a:r>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年とする。ただし再選を妨げない。</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11884208"/>
                  </a:ext>
                </a:extLst>
              </a:tr>
              <a:tr h="316872">
                <a:tc gridSpan="6">
                  <a:txBody>
                    <a:bodyPr/>
                    <a:lstStyle/>
                    <a:p>
                      <a:pPr algn="l" fontAlgn="b"/>
                      <a:r>
                        <a:rPr lang="en-US" altLang="ja-JP" sz="1100" b="0" i="0" u="none" strike="noStrike" dirty="0">
                          <a:solidFill>
                            <a:srgbClr val="000000"/>
                          </a:solidFill>
                          <a:effectLst/>
                          <a:latin typeface="ＭＳ Ｐ明朝" panose="02020600040205080304" pitchFamily="18" charset="-128"/>
                          <a:ea typeface="ＭＳ Ｐ明朝" panose="02020600040205080304" pitchFamily="18" charset="-128"/>
                        </a:rPr>
                        <a:t>(7)</a:t>
                      </a:r>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役員に欠員が生じた場合には速やかに補充を行う。ただし、</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67496699"/>
                  </a:ext>
                </a:extLst>
              </a:tr>
              <a:tr h="316872">
                <a:tc gridSpan="5">
                  <a:txBody>
                    <a:bodyPr/>
                    <a:lstStyle/>
                    <a:p>
                      <a:pPr algn="l" fontAlgn="b"/>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その任期は前任者の任期の残余期間とする。 </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8300440"/>
                  </a:ext>
                </a:extLst>
              </a:tr>
            </a:tbl>
          </a:graphicData>
        </a:graphic>
      </p:graphicFrame>
      <p:sp>
        <p:nvSpPr>
          <p:cNvPr id="8" name="テキスト ボックス 7">
            <a:extLst>
              <a:ext uri="{FF2B5EF4-FFF2-40B4-BE49-F238E27FC236}">
                <a16:creationId xmlns:a16="http://schemas.microsoft.com/office/drawing/2014/main" id="{CC056254-C8FA-6F58-55BE-2327EB184521}"/>
              </a:ext>
            </a:extLst>
          </p:cNvPr>
          <p:cNvSpPr txBox="1"/>
          <p:nvPr/>
        </p:nvSpPr>
        <p:spPr>
          <a:xfrm>
            <a:off x="542663" y="1112418"/>
            <a:ext cx="9216571" cy="369332"/>
          </a:xfrm>
          <a:prstGeom prst="rect">
            <a:avLst/>
          </a:prstGeom>
          <a:noFill/>
        </p:spPr>
        <p:txBody>
          <a:bodyPr wrap="square" rtlCol="0">
            <a:spAutoFit/>
          </a:bodyPr>
          <a:lstStyle/>
          <a:p>
            <a:r>
              <a:rPr kumimoji="1" lang="ja-JP" altLang="en-US" dirty="0">
                <a:latin typeface="ＭＳ Ｐ明朝" panose="02020600040205080304" pitchFamily="18" charset="-128"/>
                <a:ea typeface="ＭＳ Ｐ明朝" panose="02020600040205080304" pitchFamily="18" charset="-128"/>
              </a:rPr>
              <a:t>役員選出において下記内容にて提案いたし決定いたしました。</a:t>
            </a:r>
          </a:p>
        </p:txBody>
      </p:sp>
      <p:sp>
        <p:nvSpPr>
          <p:cNvPr id="9" name="テキスト ボックス 8">
            <a:extLst>
              <a:ext uri="{FF2B5EF4-FFF2-40B4-BE49-F238E27FC236}">
                <a16:creationId xmlns:a16="http://schemas.microsoft.com/office/drawing/2014/main" id="{4271C264-1DC7-B4AC-9532-69865B6A6AAE}"/>
              </a:ext>
            </a:extLst>
          </p:cNvPr>
          <p:cNvSpPr txBox="1"/>
          <p:nvPr/>
        </p:nvSpPr>
        <p:spPr>
          <a:xfrm>
            <a:off x="1249544" y="1806267"/>
            <a:ext cx="8026400" cy="646331"/>
          </a:xfrm>
          <a:prstGeom prst="rect">
            <a:avLst/>
          </a:prstGeom>
          <a:noFill/>
        </p:spPr>
        <p:txBody>
          <a:bodyPr wrap="square" rtlCol="0">
            <a:spAutoFit/>
          </a:bodyPr>
          <a:lstStyle/>
          <a:p>
            <a:r>
              <a:rPr kumimoji="1" lang="ja-JP" altLang="en-US" dirty="0">
                <a:latin typeface="ＭＳ Ｐ明朝" panose="02020600040205080304" pitchFamily="18" charset="-128"/>
                <a:ea typeface="ＭＳ Ｐ明朝" panose="02020600040205080304" pitchFamily="18" charset="-128"/>
              </a:rPr>
              <a:t>新役員　　　榎本　卓朗</a:t>
            </a:r>
            <a:endParaRPr kumimoji="1" lang="en-US" altLang="ja-JP" dirty="0">
              <a:latin typeface="ＭＳ Ｐ明朝" panose="02020600040205080304" pitchFamily="18" charset="-128"/>
              <a:ea typeface="ＭＳ Ｐ明朝" panose="02020600040205080304" pitchFamily="18" charset="-128"/>
            </a:endParaRPr>
          </a:p>
          <a:p>
            <a:r>
              <a:rPr kumimoji="1" lang="ja-JP" altLang="en-US" dirty="0">
                <a:latin typeface="ＭＳ Ｐ明朝" panose="02020600040205080304" pitchFamily="18" charset="-128"/>
                <a:ea typeface="ＭＳ Ｐ明朝" panose="02020600040205080304" pitchFamily="18" charset="-128"/>
              </a:rPr>
              <a:t>退任役員　　甲田　哲也</a:t>
            </a:r>
          </a:p>
        </p:txBody>
      </p:sp>
      <p:sp>
        <p:nvSpPr>
          <p:cNvPr id="10" name="テキスト ボックス 9">
            <a:extLst>
              <a:ext uri="{FF2B5EF4-FFF2-40B4-BE49-F238E27FC236}">
                <a16:creationId xmlns:a16="http://schemas.microsoft.com/office/drawing/2014/main" id="{0394CA89-7C2C-E0DF-82F7-A99567C0B66F}"/>
              </a:ext>
            </a:extLst>
          </p:cNvPr>
          <p:cNvSpPr txBox="1"/>
          <p:nvPr/>
        </p:nvSpPr>
        <p:spPr>
          <a:xfrm>
            <a:off x="263762" y="5083093"/>
            <a:ext cx="2598683" cy="369332"/>
          </a:xfrm>
          <a:prstGeom prst="rect">
            <a:avLst/>
          </a:prstGeom>
          <a:noFill/>
        </p:spPr>
        <p:txBody>
          <a:bodyPr wrap="square" rtlCol="0">
            <a:spAutoFit/>
          </a:bodyPr>
          <a:lstStyle/>
          <a:p>
            <a:r>
              <a:rPr kumimoji="1" lang="ja-JP" altLang="en-US" dirty="0">
                <a:latin typeface="ＭＳ Ｐ明朝" panose="02020600040205080304" pitchFamily="18" charset="-128"/>
                <a:ea typeface="ＭＳ Ｐ明朝" panose="02020600040205080304" pitchFamily="18" charset="-128"/>
              </a:rPr>
              <a:t>第４号議案（２）</a:t>
            </a:r>
          </a:p>
        </p:txBody>
      </p:sp>
      <p:graphicFrame>
        <p:nvGraphicFramePr>
          <p:cNvPr id="11" name="表 10">
            <a:extLst>
              <a:ext uri="{FF2B5EF4-FFF2-40B4-BE49-F238E27FC236}">
                <a16:creationId xmlns:a16="http://schemas.microsoft.com/office/drawing/2014/main" id="{9BDD03F5-3DBE-5936-96AD-739CD45A4627}"/>
              </a:ext>
            </a:extLst>
          </p:cNvPr>
          <p:cNvGraphicFramePr>
            <a:graphicFrameLocks noGrp="1"/>
          </p:cNvGraphicFramePr>
          <p:nvPr>
            <p:extLst>
              <p:ext uri="{D42A27DB-BD31-4B8C-83A1-F6EECF244321}">
                <p14:modId xmlns:p14="http://schemas.microsoft.com/office/powerpoint/2010/main" val="957238472"/>
              </p:ext>
            </p:extLst>
          </p:nvPr>
        </p:nvGraphicFramePr>
        <p:xfrm>
          <a:off x="5623287" y="7059248"/>
          <a:ext cx="5069113" cy="6337440"/>
        </p:xfrm>
        <a:graphic>
          <a:graphicData uri="http://schemas.openxmlformats.org/drawingml/2006/table">
            <a:tbl>
              <a:tblPr/>
              <a:tblGrid>
                <a:gridCol w="724159">
                  <a:extLst>
                    <a:ext uri="{9D8B030D-6E8A-4147-A177-3AD203B41FA5}">
                      <a16:colId xmlns:a16="http://schemas.microsoft.com/office/drawing/2014/main" val="1526942916"/>
                    </a:ext>
                  </a:extLst>
                </a:gridCol>
                <a:gridCol w="724159">
                  <a:extLst>
                    <a:ext uri="{9D8B030D-6E8A-4147-A177-3AD203B41FA5}">
                      <a16:colId xmlns:a16="http://schemas.microsoft.com/office/drawing/2014/main" val="3930511291"/>
                    </a:ext>
                  </a:extLst>
                </a:gridCol>
                <a:gridCol w="724159">
                  <a:extLst>
                    <a:ext uri="{9D8B030D-6E8A-4147-A177-3AD203B41FA5}">
                      <a16:colId xmlns:a16="http://schemas.microsoft.com/office/drawing/2014/main" val="2297629462"/>
                    </a:ext>
                  </a:extLst>
                </a:gridCol>
                <a:gridCol w="724159">
                  <a:extLst>
                    <a:ext uri="{9D8B030D-6E8A-4147-A177-3AD203B41FA5}">
                      <a16:colId xmlns:a16="http://schemas.microsoft.com/office/drawing/2014/main" val="3594580784"/>
                    </a:ext>
                  </a:extLst>
                </a:gridCol>
                <a:gridCol w="724159">
                  <a:extLst>
                    <a:ext uri="{9D8B030D-6E8A-4147-A177-3AD203B41FA5}">
                      <a16:colId xmlns:a16="http://schemas.microsoft.com/office/drawing/2014/main" val="1408868479"/>
                    </a:ext>
                  </a:extLst>
                </a:gridCol>
                <a:gridCol w="724159">
                  <a:extLst>
                    <a:ext uri="{9D8B030D-6E8A-4147-A177-3AD203B41FA5}">
                      <a16:colId xmlns:a16="http://schemas.microsoft.com/office/drawing/2014/main" val="671305606"/>
                    </a:ext>
                  </a:extLst>
                </a:gridCol>
                <a:gridCol w="724159">
                  <a:extLst>
                    <a:ext uri="{9D8B030D-6E8A-4147-A177-3AD203B41FA5}">
                      <a16:colId xmlns:a16="http://schemas.microsoft.com/office/drawing/2014/main" val="3984581038"/>
                    </a:ext>
                  </a:extLst>
                </a:gridCol>
              </a:tblGrid>
              <a:tr h="316872">
                <a:tc gridSpan="7">
                  <a:txBody>
                    <a:bodyPr/>
                    <a:lstStyle/>
                    <a:p>
                      <a:pPr algn="ctr" fontAlgn="b"/>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改訂</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89851224"/>
                  </a:ext>
                </a:extLst>
              </a:tr>
              <a:tr h="316872">
                <a:tc>
                  <a:txBody>
                    <a:bodyPr/>
                    <a:lstStyle/>
                    <a:p>
                      <a:pPr algn="l" fontAlgn="b"/>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a:t>
                      </a:r>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役員</a:t>
                      </a:r>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a:t>
                      </a:r>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057322651"/>
                  </a:ext>
                </a:extLst>
              </a:tr>
              <a:tr h="316872">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第</a:t>
                      </a:r>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9</a:t>
                      </a:r>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条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84578007"/>
                  </a:ext>
                </a:extLst>
              </a:tr>
              <a:tr h="316872">
                <a:tc gridSpan="3">
                  <a:txBody>
                    <a:bodyPr/>
                    <a:lstStyle/>
                    <a:p>
                      <a:pPr algn="l" fontAlgn="b"/>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(1)</a:t>
                      </a:r>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本会に次の役員を置く。</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35890184"/>
                  </a:ext>
                </a:extLst>
              </a:tr>
              <a:tr h="316872">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会長</a:t>
                      </a:r>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1</a:t>
                      </a:r>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名</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290031936"/>
                  </a:ext>
                </a:extLst>
              </a:tr>
              <a:tr h="316872">
                <a:tc gridSpan="2">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副会長</a:t>
                      </a:r>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1</a:t>
                      </a:r>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名</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84029503"/>
                  </a:ext>
                </a:extLst>
              </a:tr>
              <a:tr h="316872">
                <a:tc gridSpan="3">
                  <a:txBody>
                    <a:bodyPr/>
                    <a:lstStyle/>
                    <a:p>
                      <a:pPr algn="l" fontAlgn="b"/>
                      <a:r>
                        <a:rPr lang="ja-JP" altLang="en-US" sz="1100" b="1" i="0" u="sng" strike="noStrike">
                          <a:solidFill>
                            <a:srgbClr val="000000"/>
                          </a:solidFill>
                          <a:effectLst/>
                          <a:latin typeface="ＭＳ Ｐ明朝" panose="02020600040205080304" pitchFamily="18" charset="-128"/>
                          <a:ea typeface="ＭＳ Ｐ明朝" panose="02020600040205080304" pitchFamily="18" charset="-128"/>
                        </a:rPr>
                        <a:t>アドバイザー 複数名</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31294762"/>
                  </a:ext>
                </a:extLst>
              </a:tr>
              <a:tr h="316872">
                <a:tc gridSpan="2">
                  <a:txBody>
                    <a:bodyPr/>
                    <a:lstStyle/>
                    <a:p>
                      <a:pPr algn="l" fontAlgn="b"/>
                      <a:r>
                        <a:rPr lang="zh-TW" altLang="en-US" sz="1100" b="1" i="0" u="sng" strike="noStrike">
                          <a:solidFill>
                            <a:srgbClr val="000000"/>
                          </a:solidFill>
                          <a:effectLst/>
                          <a:latin typeface="ＭＳ Ｐ明朝" panose="02020600040205080304" pitchFamily="18" charset="-128"/>
                          <a:ea typeface="ＭＳ Ｐ明朝" panose="02020600040205080304" pitchFamily="18" charset="-128"/>
                        </a:rPr>
                        <a:t>事務局　複数名</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53091435"/>
                  </a:ext>
                </a:extLst>
              </a:tr>
              <a:tr h="316872">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会計</a:t>
                      </a:r>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1</a:t>
                      </a:r>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名</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39021785"/>
                  </a:ext>
                </a:extLst>
              </a:tr>
              <a:tr h="316872">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監事</a:t>
                      </a:r>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1</a:t>
                      </a:r>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名</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69336088"/>
                  </a:ext>
                </a:extLst>
              </a:tr>
              <a:tr h="316872">
                <a:tc gridSpan="2">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顧問医</a:t>
                      </a:r>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1</a:t>
                      </a:r>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名</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5890953"/>
                  </a:ext>
                </a:extLst>
              </a:tr>
              <a:tr h="316872">
                <a:tc gridSpan="2">
                  <a:txBody>
                    <a:bodyPr/>
                    <a:lstStyle/>
                    <a:p>
                      <a:pPr algn="l" fontAlgn="b"/>
                      <a:r>
                        <a:rPr lang="zh-TW" altLang="en-US" sz="1100" b="0" i="0" u="none" strike="noStrike">
                          <a:solidFill>
                            <a:srgbClr val="000000"/>
                          </a:solidFill>
                          <a:effectLst/>
                          <a:latin typeface="ＭＳ Ｐ明朝" panose="02020600040205080304" pitchFamily="18" charset="-128"/>
                          <a:ea typeface="ＭＳ Ｐ明朝" panose="02020600040205080304" pitchFamily="18" charset="-128"/>
                        </a:rPr>
                        <a:t>顧問看護師</a:t>
                      </a:r>
                      <a:r>
                        <a:rPr lang="en-US" altLang="zh-TW" sz="1100" b="0" i="0" u="none" strike="noStrike">
                          <a:solidFill>
                            <a:srgbClr val="000000"/>
                          </a:solidFill>
                          <a:effectLst/>
                          <a:latin typeface="ＭＳ Ｐ明朝" panose="02020600040205080304" pitchFamily="18" charset="-128"/>
                          <a:ea typeface="ＭＳ Ｐ明朝" panose="02020600040205080304" pitchFamily="18" charset="-128"/>
                        </a:rPr>
                        <a:t>1</a:t>
                      </a:r>
                      <a:r>
                        <a:rPr lang="zh-TW" altLang="en-US" sz="1100" b="0" i="0" u="none" strike="noStrike">
                          <a:solidFill>
                            <a:srgbClr val="000000"/>
                          </a:solidFill>
                          <a:effectLst/>
                          <a:latin typeface="ＭＳ Ｐ明朝" panose="02020600040205080304" pitchFamily="18" charset="-128"/>
                          <a:ea typeface="ＭＳ Ｐ明朝" panose="02020600040205080304" pitchFamily="18" charset="-128"/>
                        </a:rPr>
                        <a:t>名</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78854324"/>
                  </a:ext>
                </a:extLst>
              </a:tr>
              <a:tr h="316872">
                <a:tc gridSpan="6">
                  <a:txBody>
                    <a:bodyPr/>
                    <a:lstStyle/>
                    <a:p>
                      <a:pPr algn="l" fontAlgn="b"/>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(2)</a:t>
                      </a:r>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会長および副会長、アドバイザーは役員の互選により選出する。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72421970"/>
                  </a:ext>
                </a:extLst>
              </a:tr>
              <a:tr h="316872">
                <a:tc gridSpan="5">
                  <a:txBody>
                    <a:bodyPr/>
                    <a:lstStyle/>
                    <a:p>
                      <a:pPr algn="l" fontAlgn="b"/>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(3)</a:t>
                      </a:r>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事務局、会計、監事は役員会により役員を選出する。</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00468859"/>
                  </a:ext>
                </a:extLst>
              </a:tr>
              <a:tr h="316872">
                <a:tc gridSpan="5">
                  <a:txBody>
                    <a:bodyPr/>
                    <a:lstStyle/>
                    <a:p>
                      <a:pPr algn="l" fontAlgn="b"/>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(4)</a:t>
                      </a:r>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顧問医および顧問看護師は役員会にて承認する。 </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50172458"/>
                  </a:ext>
                </a:extLst>
              </a:tr>
              <a:tr h="316872">
                <a:tc gridSpan="7">
                  <a:txBody>
                    <a:bodyPr/>
                    <a:lstStyle/>
                    <a:p>
                      <a:pPr algn="l" fontAlgn="b"/>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(5)</a:t>
                      </a:r>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役員は、役員による自薦あるいは他薦により会員より候補を選出し、</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81947040"/>
                  </a:ext>
                </a:extLst>
              </a:tr>
              <a:tr h="316872">
                <a:tc gridSpan="5">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役員会にて承認後、総会において最終承認する。</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44214624"/>
                  </a:ext>
                </a:extLst>
              </a:tr>
              <a:tr h="316872">
                <a:tc gridSpan="5">
                  <a:txBody>
                    <a:bodyPr/>
                    <a:lstStyle/>
                    <a:p>
                      <a:pPr algn="l" fontAlgn="b"/>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(6)</a:t>
                      </a:r>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役員の任期は</a:t>
                      </a:r>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2</a:t>
                      </a:r>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年とする。ただし再選を妨げない。</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100" b="0" i="0" u="none" strike="noStrike">
                        <a:solidFill>
                          <a:srgbClr val="000000"/>
                        </a:solidFill>
                        <a:effectLst/>
                        <a:latin typeface="ＭＳ Ｐ明朝" panose="02020600040205080304" pitchFamily="18" charset="-128"/>
                        <a:ea typeface="ＭＳ Ｐ明朝" panose="02020600040205080304" pitchFamily="18" charset="-128"/>
                      </a:endParaRPr>
                    </a:p>
                  </a:txBody>
                  <a:tcPr marL="9525" marR="9525" marT="9525" marB="0" anchor="b">
                    <a:lnL>
                      <a:noFill/>
                    </a:lnL>
                    <a:lnR>
                      <a:noFill/>
                    </a:lnR>
                    <a:lnT>
                      <a:noFill/>
                    </a:lnT>
                    <a:lnB>
                      <a:noFill/>
                    </a:lnB>
                  </a:tcPr>
                </a:tc>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50863585"/>
                  </a:ext>
                </a:extLst>
              </a:tr>
              <a:tr h="316872">
                <a:tc gridSpan="6">
                  <a:txBody>
                    <a:bodyPr/>
                    <a:lstStyle/>
                    <a:p>
                      <a:pPr algn="l" fontAlgn="b"/>
                      <a:r>
                        <a:rPr lang="en-US" altLang="ja-JP" sz="1100" b="0" i="0" u="none" strike="noStrike">
                          <a:solidFill>
                            <a:srgbClr val="000000"/>
                          </a:solidFill>
                          <a:effectLst/>
                          <a:latin typeface="ＭＳ Ｐ明朝" panose="02020600040205080304" pitchFamily="18" charset="-128"/>
                          <a:ea typeface="ＭＳ Ｐ明朝" panose="02020600040205080304" pitchFamily="18" charset="-128"/>
                        </a:rPr>
                        <a:t>(7)</a:t>
                      </a:r>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役員に欠員が生じた場合には速やかに補充を行う。ただし、</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49073936"/>
                  </a:ext>
                </a:extLst>
              </a:tr>
              <a:tr h="316872">
                <a:tc gridSpan="5">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その任期は前任者の任期の残余期間とする。 </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1100" b="0" i="0" u="none" strike="noStrike">
                          <a:solidFill>
                            <a:srgbClr val="000000"/>
                          </a:solidFill>
                          <a:effectLst/>
                          <a:latin typeface="ＭＳ Ｐ明朝" panose="02020600040205080304" pitchFamily="18" charset="-128"/>
                          <a:ea typeface="ＭＳ Ｐ明朝" panose="02020600040205080304" pitchFamily="18" charset="-128"/>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1100" b="0" i="0" u="none" strike="noStrike" dirty="0">
                          <a:solidFill>
                            <a:srgbClr val="000000"/>
                          </a:solidFill>
                          <a:effectLst/>
                          <a:latin typeface="ＭＳ Ｐ明朝" panose="02020600040205080304" pitchFamily="18" charset="-128"/>
                          <a:ea typeface="ＭＳ Ｐ明朝" panose="02020600040205080304" pitchFamily="18" charset="-128"/>
                        </a:rPr>
                        <a:t>　</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9832658"/>
                  </a:ext>
                </a:extLst>
              </a:tr>
            </a:tbl>
          </a:graphicData>
        </a:graphic>
      </p:graphicFrame>
    </p:spTree>
    <p:extLst>
      <p:ext uri="{BB962C8B-B14F-4D97-AF65-F5344CB8AC3E}">
        <p14:creationId xmlns:p14="http://schemas.microsoft.com/office/powerpoint/2010/main" val="93156481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10556</TotalTime>
  <Words>2964</Words>
  <Application>Microsoft Office PowerPoint</Application>
  <PresentationFormat>ユーザー設定</PresentationFormat>
  <Paragraphs>433</Paragraphs>
  <Slides>8</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8</vt:i4>
      </vt:variant>
    </vt:vector>
  </HeadingPairs>
  <TitlesOfParts>
    <vt:vector size="16" baseType="lpstr">
      <vt:lpstr>ＭＳ Ｐゴシック</vt:lpstr>
      <vt:lpstr>ＭＳ Ｐ明朝</vt:lpstr>
      <vt:lpstr>游ゴシック</vt:lpstr>
      <vt:lpstr>Arial</vt:lpstr>
      <vt:lpstr>Calibri</vt:lpstr>
      <vt:lpstr>Calibri Light</vt:lpstr>
      <vt:lpstr>Office テーマ</vt:lpstr>
      <vt:lpstr>1_Office テーマ</vt:lpstr>
      <vt:lpstr>第3期 PPPコミュニティ総会</vt:lpstr>
      <vt:lpstr>本日の議題</vt:lpstr>
      <vt:lpstr>PowerPoint プレゼンテーション</vt:lpstr>
      <vt:lpstr>（２）第3期収支報告</vt:lpstr>
      <vt:lpstr>PowerPoint プレゼンテーション</vt:lpstr>
      <vt:lpstr>（２）第4期重点施策と実行計画　</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杉田 昌代</dc:creator>
  <cp:lastModifiedBy>昌代 杉田</cp:lastModifiedBy>
  <cp:revision>106</cp:revision>
  <cp:lastPrinted>2023-11-13T14:45:28Z</cp:lastPrinted>
  <dcterms:created xsi:type="dcterms:W3CDTF">2021-10-03T09:43:23Z</dcterms:created>
  <dcterms:modified xsi:type="dcterms:W3CDTF">2023-11-28T04:55:12Z</dcterms:modified>
</cp:coreProperties>
</file>