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FF"/>
    <a:srgbClr val="80C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773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麗子 鈴木" userId="fb5afbf4cb17afbd" providerId="LiveId" clId="{539633AD-8D4C-4E9C-8A99-A1028DBF0D42}"/>
    <pc:docChg chg="modSld">
      <pc:chgData name="麗子 鈴木" userId="fb5afbf4cb17afbd" providerId="LiveId" clId="{539633AD-8D4C-4E9C-8A99-A1028DBF0D42}" dt="2023-06-29T04:14:56.718" v="4" actId="403"/>
      <pc:docMkLst>
        <pc:docMk/>
      </pc:docMkLst>
      <pc:sldChg chg="modSp mod">
        <pc:chgData name="麗子 鈴木" userId="fb5afbf4cb17afbd" providerId="LiveId" clId="{539633AD-8D4C-4E9C-8A99-A1028DBF0D42}" dt="2023-06-29T04:14:56.718" v="4" actId="403"/>
        <pc:sldMkLst>
          <pc:docMk/>
          <pc:sldMk cId="3482964703" sldId="256"/>
        </pc:sldMkLst>
        <pc:spChg chg="mod">
          <ac:chgData name="麗子 鈴木" userId="fb5afbf4cb17afbd" providerId="LiveId" clId="{539633AD-8D4C-4E9C-8A99-A1028DBF0D42}" dt="2023-06-29T04:14:35.413" v="2" actId="14100"/>
          <ac:spMkLst>
            <pc:docMk/>
            <pc:sldMk cId="3482964703" sldId="256"/>
            <ac:spMk id="4" creationId="{51828739-4146-B064-FB6C-96FFA1368F76}"/>
          </ac:spMkLst>
        </pc:spChg>
        <pc:spChg chg="mod">
          <ac:chgData name="麗子 鈴木" userId="fb5afbf4cb17afbd" providerId="LiveId" clId="{539633AD-8D4C-4E9C-8A99-A1028DBF0D42}" dt="2023-06-29T04:14:51.069" v="3" actId="403"/>
          <ac:spMkLst>
            <pc:docMk/>
            <pc:sldMk cId="3482964703" sldId="256"/>
            <ac:spMk id="5" creationId="{8246D735-6563-7F93-865E-3C4FA8038707}"/>
          </ac:spMkLst>
        </pc:spChg>
        <pc:spChg chg="mod">
          <ac:chgData name="麗子 鈴木" userId="fb5afbf4cb17afbd" providerId="LiveId" clId="{539633AD-8D4C-4E9C-8A99-A1028DBF0D42}" dt="2023-06-29T04:14:56.718" v="4" actId="403"/>
          <ac:spMkLst>
            <pc:docMk/>
            <pc:sldMk cId="3482964703" sldId="256"/>
            <ac:spMk id="10" creationId="{F4A240C3-9204-254C-DF1F-49C655C72FFA}"/>
          </ac:spMkLst>
        </pc:spChg>
        <pc:spChg chg="mod">
          <ac:chgData name="麗子 鈴木" userId="fb5afbf4cb17afbd" providerId="LiveId" clId="{539633AD-8D4C-4E9C-8A99-A1028DBF0D42}" dt="2023-06-29T04:14:27.567" v="1" actId="403"/>
          <ac:spMkLst>
            <pc:docMk/>
            <pc:sldMk cId="3482964703" sldId="256"/>
            <ac:spMk id="19" creationId="{CB0B1F98-A74E-D4F0-A2AA-2EA98A9757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CFB652-0EAA-5122-47F5-FCA20B356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008B19F-7A74-0AB2-01E8-FAFFF4FC1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940533-EDC7-B76A-8E17-AAAAE548A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B9F561-5E35-6A29-7C2C-74ECDAE54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E3CAD3-A80D-ED4A-3809-1B8248CD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943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ED668-965E-71DF-FA61-74D70584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06D66B-619E-49E0-0D7B-37309AD67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AEEB62-B135-8AE1-BAA5-E18D381E1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0C92D6-1D37-FFE0-660E-F36E56508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D74A60-BCB6-3A11-A50C-D23FDA69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19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C71838-1376-E6C9-3464-77E4D05212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23E2C5-4A40-4264-85E2-80BED60DE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2658C0-0926-811B-F346-1789FBDCE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41BB45-F6CD-7DD4-49BC-12A44FC65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BBA922-2F3C-E6E5-06B2-6DFEB27D7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24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40B453-92C8-CFA6-36C3-EA5B6033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0CD093-87E4-4ADF-BD6A-4D0466C47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834D19-0C72-E83E-E10F-B21F2FA02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284D2F-8D34-431C-B2A1-E619197BE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A575F-30D5-2D39-9C56-3DF0D0B68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9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5237DA-A356-E80A-E13D-286CB5FC8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8BD448-0E86-D356-0D64-E5C197B86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0FC498-6A1E-D919-A830-2C96953E1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E42B-E27F-2A20-48BD-1843AA4CA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1704E4-D98A-DF6D-179C-09ABC0A26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22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5F39F6-107F-8ACE-E8F5-C0CF801A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E0B9FA-5706-FE19-660F-B8A03DDEE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29B26A-F141-F7C2-1120-913AD79D1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9891B5-6888-6498-1D00-958F381F7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AD7A9E-1518-F51F-6851-D41217743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DD9E2F-DEA0-255E-FF6A-CDCAD009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74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034F0F-7BAC-3110-D3E8-704BDAFDC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5CFBB95-0202-AC52-BA26-F8A023F2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1D6E274-DEFC-6762-1407-3206B027C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B3DCC69-A3EA-85C1-57F2-0825D5B15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1943617-4D83-A280-AE2C-0C44BE68B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39C0097-360E-D5A0-0E46-3AA2A0E9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0C53A2E-E9D3-AC74-B56C-E016F9C4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9138FA2-8FE4-BA43-F10A-AE0A23A7C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27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DCEE41-DD39-261A-9816-D052FAEA7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6820A2-35ED-84C6-4F87-2D214FC66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F3F7F3-0819-6CFD-4D74-EDE6E419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ADF7A3-2F40-5E83-D812-29C79F74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72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2508E16-80E2-E5B9-65DD-48C3B7122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CC0224A-E6C7-2765-B695-1D9D97297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1C8BEC-32DE-4B46-6946-3F693799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31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64A1E7-B137-A589-24AF-9830EA6EB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A703BA-F5DB-67A9-3CAD-1B771EB39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7244A9-ADA0-857F-A447-8141758D6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137FEF-0F8A-B96A-FDCD-34882ECC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AE519A-2890-67A1-76E2-1C8067DB6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E335F8-CFC5-B5C5-A9CD-F4E08D37B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54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167323-A28A-C5B3-4BDD-CDC186A9F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1AD2DAC-D2F0-62BD-0DDE-54F5DC8DC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3A0B8D-CF4F-E7A3-BB43-6345DFDEF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CFA84C-CB83-D94D-53C1-0F20F6C33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5029BD-4E24-B2A8-3402-A406138C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5246F4-B600-FF23-3B3E-C5E4C9DF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15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B0BC65-C6A1-0A97-6F3F-2E99497AB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CEFBBE-A28B-EFC2-EA69-A165A9808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301045-BD22-B879-CF68-AFF6EC253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EB19B-F7D2-4171-8925-24B3815EC71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737324-C8F0-7D35-3118-9E30CE075B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0EE34A-ECEA-F52D-5F26-C362301696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AAB75-168D-40B2-A12C-E70803B8C4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4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73345A0B-25BA-6D8D-3DB8-2C1281925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2008" y="5971745"/>
            <a:ext cx="5667983" cy="363595"/>
          </a:xfrm>
        </p:spPr>
        <p:txBody>
          <a:bodyPr/>
          <a:lstStyle/>
          <a:p>
            <a:r>
              <a:rPr lang="en-US" altLang="ja-JP" sz="1800" b="1" i="0" dirty="0">
                <a:solidFill>
                  <a:srgbClr val="666666"/>
                </a:solidFill>
                <a:effectLst/>
                <a:latin typeface="Segoe UI" panose="020B0502040204020203" pitchFamily="34" charset="0"/>
              </a:rPr>
              <a:t>Palmoplantar Pustulosis Community</a:t>
            </a:r>
          </a:p>
          <a:p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1828739-4146-B064-FB6C-96FFA1368F76}"/>
              </a:ext>
            </a:extLst>
          </p:cNvPr>
          <p:cNvSpPr/>
          <p:nvPr/>
        </p:nvSpPr>
        <p:spPr>
          <a:xfrm>
            <a:off x="3618696" y="291824"/>
            <a:ext cx="4970828" cy="890079"/>
          </a:xfrm>
          <a:prstGeom prst="rect">
            <a:avLst/>
          </a:prstGeom>
          <a:solidFill>
            <a:srgbClr val="80C0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+mn-ea"/>
              </a:rPr>
              <a:t>掌蹠膿疱症患者会  </a:t>
            </a:r>
            <a:r>
              <a:rPr lang="en-US" altLang="ja-JP" sz="2000" b="1" dirty="0">
                <a:latin typeface="+mn-ea"/>
              </a:rPr>
              <a:t>PPP</a:t>
            </a:r>
            <a:r>
              <a:rPr lang="ja-JP" altLang="en-US" sz="2000" b="1" dirty="0">
                <a:latin typeface="+mn-ea"/>
              </a:rPr>
              <a:t>コミュニティ</a:t>
            </a:r>
            <a:endParaRPr lang="en-US" altLang="ja-JP" sz="2000" b="1" dirty="0">
              <a:latin typeface="+mn-ea"/>
            </a:endParaRPr>
          </a:p>
          <a:p>
            <a:pPr algn="ctr"/>
            <a:endParaRPr lang="en-US" altLang="ja-JP" sz="600" b="1" dirty="0">
              <a:latin typeface="+mn-ea"/>
            </a:endParaRPr>
          </a:p>
          <a:p>
            <a:pPr algn="ctr"/>
            <a:r>
              <a:rPr lang="en-US" altLang="ja-JP" sz="1600" dirty="0">
                <a:latin typeface="+mn-ea"/>
              </a:rPr>
              <a:t>Palmoplantar Pustulosis Community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46D735-6563-7F93-865E-3C4FA8038707}"/>
              </a:ext>
            </a:extLst>
          </p:cNvPr>
          <p:cNvSpPr/>
          <p:nvPr/>
        </p:nvSpPr>
        <p:spPr>
          <a:xfrm>
            <a:off x="3625178" y="2704290"/>
            <a:ext cx="4952064" cy="89007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掌蹠膿疱症患者会  </a:t>
            </a:r>
            <a:r>
              <a:rPr lang="en-US" altLang="ja-JP" sz="2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PPP</a:t>
            </a:r>
            <a:r>
              <a:rPr lang="ja-JP" altLang="en-US" sz="2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コミュニティ</a:t>
            </a:r>
            <a:endParaRPr lang="en-US" altLang="ja-JP" sz="20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altLang="ja-JP" sz="600" b="1" dirty="0">
              <a:latin typeface="+mn-ea"/>
            </a:endParaRPr>
          </a:p>
          <a:p>
            <a:pPr algn="ctr"/>
            <a:r>
              <a:rPr lang="en-US" altLang="ja-JP" sz="1600" dirty="0">
                <a:latin typeface="+mn-ea"/>
              </a:rPr>
              <a:t>Palmoplantar Pustulosis Community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60C5D23-D249-BF6B-6458-CF458AB41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0064" y="5049898"/>
            <a:ext cx="1851787" cy="149971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65B3B5E-9FA1-E061-64A2-FCC58CF485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0362" y="295196"/>
            <a:ext cx="1099030" cy="89007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DB3702B-AB25-73DF-176E-7E888502D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7074" y="2697927"/>
            <a:ext cx="1099030" cy="890079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4A240C3-9204-254C-DF1F-49C655C72FFA}"/>
              </a:ext>
            </a:extLst>
          </p:cNvPr>
          <p:cNvSpPr/>
          <p:nvPr/>
        </p:nvSpPr>
        <p:spPr>
          <a:xfrm>
            <a:off x="3641391" y="4015124"/>
            <a:ext cx="4970828" cy="795228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+mn-ea"/>
              </a:rPr>
              <a:t>掌蹠膿疱症患者会  </a:t>
            </a:r>
            <a:r>
              <a:rPr lang="en-US" altLang="ja-JP" sz="2000" b="1" dirty="0">
                <a:latin typeface="+mn-ea"/>
              </a:rPr>
              <a:t>PPP</a:t>
            </a:r>
            <a:r>
              <a:rPr lang="ja-JP" altLang="en-US" sz="2000" b="1" dirty="0">
                <a:latin typeface="+mn-ea"/>
              </a:rPr>
              <a:t>コミュニティ</a:t>
            </a:r>
            <a:endParaRPr lang="en-US" altLang="ja-JP" sz="2000" b="1" dirty="0">
              <a:latin typeface="+mn-ea"/>
            </a:endParaRPr>
          </a:p>
          <a:p>
            <a:pPr algn="ctr"/>
            <a:endParaRPr lang="en-US" altLang="ja-JP" sz="600" b="1" dirty="0">
              <a:latin typeface="+mn-ea"/>
            </a:endParaRPr>
          </a:p>
          <a:p>
            <a:pPr algn="ctr"/>
            <a:r>
              <a:rPr lang="en-US" altLang="ja-JP" sz="1600" dirty="0">
                <a:latin typeface="+mn-ea"/>
              </a:rPr>
              <a:t>Palmoplantar Pustulosis Community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754C66D-8853-9F94-4236-163DE9E8C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2951" y="3949769"/>
            <a:ext cx="1099030" cy="890079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4CA852B-1C5F-0FFC-AF1D-8F13D803A161}"/>
              </a:ext>
            </a:extLst>
          </p:cNvPr>
          <p:cNvSpPr txBox="1"/>
          <p:nvPr/>
        </p:nvSpPr>
        <p:spPr>
          <a:xfrm>
            <a:off x="3172212" y="5399648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1" dirty="0">
                <a:latin typeface="+mn-ea"/>
              </a:rPr>
              <a:t>掌蹠膿疱症患者会  </a:t>
            </a:r>
            <a:r>
              <a:rPr lang="en-US" altLang="ja-JP" sz="1800" b="1" dirty="0">
                <a:latin typeface="+mn-ea"/>
              </a:rPr>
              <a:t>PPP</a:t>
            </a:r>
            <a:r>
              <a:rPr lang="ja-JP" altLang="en-US" sz="2000" b="1" dirty="0">
                <a:latin typeface="+mn-ea"/>
              </a:rPr>
              <a:t>コミュニティ</a:t>
            </a:r>
            <a:endParaRPr lang="en-US" altLang="ja-JP" sz="2000" b="1" dirty="0">
              <a:latin typeface="+mn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512FF1-B7FC-E527-A040-B5A9B10EE680}"/>
              </a:ext>
            </a:extLst>
          </p:cNvPr>
          <p:cNvSpPr txBox="1"/>
          <p:nvPr/>
        </p:nvSpPr>
        <p:spPr>
          <a:xfrm>
            <a:off x="593391" y="1923954"/>
            <a:ext cx="24251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Segoe UI Semibold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F10E4E-4B6D-3462-F58F-15876FF08C52}"/>
              </a:ext>
            </a:extLst>
          </p:cNvPr>
          <p:cNvSpPr txBox="1"/>
          <p:nvPr/>
        </p:nvSpPr>
        <p:spPr>
          <a:xfrm>
            <a:off x="593391" y="522660"/>
            <a:ext cx="19385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游ゴシック 本文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B0B1F98-A74E-D4F0-A2AA-2EA98A9757C8}"/>
              </a:ext>
            </a:extLst>
          </p:cNvPr>
          <p:cNvSpPr/>
          <p:nvPr/>
        </p:nvSpPr>
        <p:spPr>
          <a:xfrm>
            <a:off x="3606414" y="1498056"/>
            <a:ext cx="4970828" cy="795230"/>
          </a:xfrm>
          <a:prstGeom prst="rect">
            <a:avLst/>
          </a:prstGeom>
          <a:solidFill>
            <a:srgbClr val="80C0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emibold" panose="020B0702040204020203" pitchFamily="34" charset="0"/>
              </a:rPr>
              <a:t>掌蹠膿疱症患者会  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emibold" panose="020B0702040204020203" pitchFamily="34" charset="0"/>
              </a:rPr>
              <a:t>PPP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emibold" panose="020B0702040204020203" pitchFamily="34" charset="0"/>
              </a:rPr>
              <a:t>コミュニティ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Segoe UI Semibold" panose="020B0702040204020203" pitchFamily="34" charset="0"/>
            </a:endParaRPr>
          </a:p>
          <a:p>
            <a:pPr algn="ctr"/>
            <a:endParaRPr lang="en-US" altLang="ja-JP" sz="6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Segoe UI Semibold" panose="020B0702040204020203" pitchFamily="34" charset="0"/>
            </a:endParaRPr>
          </a:p>
          <a:p>
            <a:pPr algn="ctr"/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Segoe UI Semibold" panose="020B0702040204020203" pitchFamily="34" charset="0"/>
              </a:rPr>
              <a:t>Palmoplantar Pustulosis Community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422E8B30-E1CA-EB28-1CC9-BCCE27EB3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3465" y="1432703"/>
            <a:ext cx="1099030" cy="890079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22394E2-00FB-CAE5-CDA6-0E3DF271A02E}"/>
              </a:ext>
            </a:extLst>
          </p:cNvPr>
          <p:cNvSpPr txBox="1"/>
          <p:nvPr/>
        </p:nvSpPr>
        <p:spPr>
          <a:xfrm>
            <a:off x="558414" y="1567301"/>
            <a:ext cx="2135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BIZ UDPゴシック</a:t>
            </a:r>
          </a:p>
        </p:txBody>
      </p:sp>
    </p:spTree>
    <p:extLst>
      <p:ext uri="{BB962C8B-B14F-4D97-AF65-F5344CB8AC3E}">
        <p14:creationId xmlns:p14="http://schemas.microsoft.com/office/powerpoint/2010/main" val="3482964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Segoe UI</vt:lpstr>
      <vt:lpstr>Segoe UI Semibold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麗子 鈴木</dc:creator>
  <cp:lastModifiedBy>麗子 鈴木</cp:lastModifiedBy>
  <cp:revision>1</cp:revision>
  <dcterms:created xsi:type="dcterms:W3CDTF">2023-06-29T04:06:08Z</dcterms:created>
  <dcterms:modified xsi:type="dcterms:W3CDTF">2023-06-29T04:15:01Z</dcterms:modified>
</cp:coreProperties>
</file>